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theme/theme3.xml" ContentType="application/vnd.openxmlformats-officedocument.theme+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theme/theme4.xml" ContentType="application/vnd.openxmlformats-officedocument.theme+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theme/theme5.xml" ContentType="application/vnd.openxmlformats-officedocument.theme+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theme/theme6.xml" ContentType="application/vnd.openxmlformats-officedocument.theme+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theme/theme7.xml" ContentType="application/vnd.openxmlformats-officedocument.theme+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77" r:id="rId2"/>
    <p:sldMasterId id="2147483700" r:id="rId3"/>
    <p:sldMasterId id="2147483752" r:id="rId4"/>
    <p:sldMasterId id="2147483788" r:id="rId5"/>
    <p:sldMasterId id="2147483826" r:id="rId6"/>
    <p:sldMasterId id="2147483873" r:id="rId7"/>
    <p:sldMasterId id="2147483881" r:id="rId8"/>
  </p:sldMasterIdLst>
  <p:notesMasterIdLst>
    <p:notesMasterId r:id="rId70"/>
  </p:notesMasterIdLst>
  <p:sldIdLst>
    <p:sldId id="278" r:id="rId9"/>
    <p:sldId id="424" r:id="rId10"/>
    <p:sldId id="279" r:id="rId11"/>
    <p:sldId id="273" r:id="rId12"/>
    <p:sldId id="427" r:id="rId13"/>
    <p:sldId id="377" r:id="rId14"/>
    <p:sldId id="378" r:id="rId15"/>
    <p:sldId id="379" r:id="rId16"/>
    <p:sldId id="380" r:id="rId17"/>
    <p:sldId id="381" r:id="rId18"/>
    <p:sldId id="382" r:id="rId19"/>
    <p:sldId id="383" r:id="rId20"/>
    <p:sldId id="384" r:id="rId21"/>
    <p:sldId id="385" r:id="rId22"/>
    <p:sldId id="386" r:id="rId23"/>
    <p:sldId id="387" r:id="rId24"/>
    <p:sldId id="422" r:id="rId25"/>
    <p:sldId id="423" r:id="rId26"/>
    <p:sldId id="372" r:id="rId27"/>
    <p:sldId id="393" r:id="rId28"/>
    <p:sldId id="389" r:id="rId29"/>
    <p:sldId id="390" r:id="rId30"/>
    <p:sldId id="391" r:id="rId31"/>
    <p:sldId id="375" r:id="rId32"/>
    <p:sldId id="394" r:id="rId33"/>
    <p:sldId id="425" r:id="rId34"/>
    <p:sldId id="395" r:id="rId35"/>
    <p:sldId id="396" r:id="rId36"/>
    <p:sldId id="397" r:id="rId37"/>
    <p:sldId id="398" r:id="rId38"/>
    <p:sldId id="428" r:id="rId39"/>
    <p:sldId id="429" r:id="rId40"/>
    <p:sldId id="376" r:id="rId41"/>
    <p:sldId id="402" r:id="rId42"/>
    <p:sldId id="403" r:id="rId43"/>
    <p:sldId id="404" r:id="rId44"/>
    <p:sldId id="405" r:id="rId45"/>
    <p:sldId id="406" r:id="rId46"/>
    <p:sldId id="407" r:id="rId47"/>
    <p:sldId id="400" r:id="rId48"/>
    <p:sldId id="401" r:id="rId49"/>
    <p:sldId id="408" r:id="rId50"/>
    <p:sldId id="409" r:id="rId51"/>
    <p:sldId id="410" r:id="rId52"/>
    <p:sldId id="426" r:id="rId53"/>
    <p:sldId id="411" r:id="rId54"/>
    <p:sldId id="412" r:id="rId55"/>
    <p:sldId id="413" r:id="rId56"/>
    <p:sldId id="414" r:id="rId57"/>
    <p:sldId id="415" r:id="rId58"/>
    <p:sldId id="416" r:id="rId59"/>
    <p:sldId id="417" r:id="rId60"/>
    <p:sldId id="418" r:id="rId61"/>
    <p:sldId id="419" r:id="rId62"/>
    <p:sldId id="420" r:id="rId63"/>
    <p:sldId id="421" r:id="rId64"/>
    <p:sldId id="431" r:id="rId65"/>
    <p:sldId id="430" r:id="rId66"/>
    <p:sldId id="432" r:id="rId67"/>
    <p:sldId id="433" r:id="rId68"/>
    <p:sldId id="434" r:id="rId69"/>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3"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ACFA6"/>
    <a:srgbClr val="C3B17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14995" autoAdjust="0"/>
    <p:restoredTop sz="94660"/>
  </p:normalViewPr>
  <p:slideViewPr>
    <p:cSldViewPr snapToGrid="0" showGuides="1">
      <p:cViewPr varScale="1">
        <p:scale>
          <a:sx n="74" d="100"/>
          <a:sy n="74" d="100"/>
        </p:scale>
        <p:origin x="67" y="168"/>
      </p:cViewPr>
      <p:guideLst>
        <p:guide orient="horz" pos="2183"/>
        <p:guide pos="3840"/>
      </p:guideLst>
    </p:cSldViewPr>
  </p:slideViewPr>
  <p:notesTextViewPr>
    <p:cViewPr>
      <p:scale>
        <a:sx n="3" d="2"/>
        <a:sy n="3" d="2"/>
      </p:scale>
      <p:origin x="0" y="0"/>
    </p:cViewPr>
  </p:notesTextViewPr>
  <p:sorterViewPr>
    <p:cViewPr varScale="1">
      <p:scale>
        <a:sx n="1" d="1"/>
        <a:sy n="1" d="1"/>
      </p:scale>
      <p:origin x="0" y="-25922"/>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slide" Target="slides/slide31.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slide" Target="slides/slide34.xml"/><Relationship Id="rId47" Type="http://schemas.openxmlformats.org/officeDocument/2006/relationships/slide" Target="slides/slide39.xml"/><Relationship Id="rId50" Type="http://schemas.openxmlformats.org/officeDocument/2006/relationships/slide" Target="slides/slide42.xml"/><Relationship Id="rId55" Type="http://schemas.openxmlformats.org/officeDocument/2006/relationships/slide" Target="slides/slide47.xml"/><Relationship Id="rId63" Type="http://schemas.openxmlformats.org/officeDocument/2006/relationships/slide" Target="slides/slide55.xml"/><Relationship Id="rId68" Type="http://schemas.openxmlformats.org/officeDocument/2006/relationships/slide" Target="slides/slide60.xml"/><Relationship Id="rId7" Type="http://schemas.openxmlformats.org/officeDocument/2006/relationships/slideMaster" Target="slideMasters/slideMaster7.xml"/><Relationship Id="rId71"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8.xml"/><Relationship Id="rId29" Type="http://schemas.openxmlformats.org/officeDocument/2006/relationships/slide" Target="slides/slide21.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slide" Target="slides/slide37.xml"/><Relationship Id="rId53" Type="http://schemas.openxmlformats.org/officeDocument/2006/relationships/slide" Target="slides/slide45.xml"/><Relationship Id="rId58" Type="http://schemas.openxmlformats.org/officeDocument/2006/relationships/slide" Target="slides/slide50.xml"/><Relationship Id="rId66" Type="http://schemas.openxmlformats.org/officeDocument/2006/relationships/slide" Target="slides/slide58.xml"/><Relationship Id="rId74"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openxmlformats.org/officeDocument/2006/relationships/slide" Target="slides/slide49.xml"/><Relationship Id="rId61" Type="http://schemas.openxmlformats.org/officeDocument/2006/relationships/slide" Target="slides/slide53.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slide" Target="slides/slide44.xml"/><Relationship Id="rId60" Type="http://schemas.openxmlformats.org/officeDocument/2006/relationships/slide" Target="slides/slide52.xml"/><Relationship Id="rId65" Type="http://schemas.openxmlformats.org/officeDocument/2006/relationships/slide" Target="slides/slide57.xml"/><Relationship Id="rId73"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slide" Target="slides/slide40.xml"/><Relationship Id="rId56" Type="http://schemas.openxmlformats.org/officeDocument/2006/relationships/slide" Target="slides/slide48.xml"/><Relationship Id="rId64" Type="http://schemas.openxmlformats.org/officeDocument/2006/relationships/slide" Target="slides/slide56.xml"/><Relationship Id="rId69" Type="http://schemas.openxmlformats.org/officeDocument/2006/relationships/slide" Target="slides/slide61.xml"/><Relationship Id="rId8" Type="http://schemas.openxmlformats.org/officeDocument/2006/relationships/slideMaster" Target="slideMasters/slideMaster8.xml"/><Relationship Id="rId51" Type="http://schemas.openxmlformats.org/officeDocument/2006/relationships/slide" Target="slides/slide43.xml"/><Relationship Id="rId72" Type="http://schemas.openxmlformats.org/officeDocument/2006/relationships/viewProps" Target="viewProps.xml"/><Relationship Id="rId3" Type="http://schemas.openxmlformats.org/officeDocument/2006/relationships/slideMaster" Target="slideMasters/slideMaster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59" Type="http://schemas.openxmlformats.org/officeDocument/2006/relationships/slide" Target="slides/slide51.xml"/><Relationship Id="rId67" Type="http://schemas.openxmlformats.org/officeDocument/2006/relationships/slide" Target="slides/slide59.xml"/><Relationship Id="rId20" Type="http://schemas.openxmlformats.org/officeDocument/2006/relationships/slide" Target="slides/slide12.xml"/><Relationship Id="rId41" Type="http://schemas.openxmlformats.org/officeDocument/2006/relationships/slide" Target="slides/slide33.xml"/><Relationship Id="rId54" Type="http://schemas.openxmlformats.org/officeDocument/2006/relationships/slide" Target="slides/slide46.xml"/><Relationship Id="rId62" Type="http://schemas.openxmlformats.org/officeDocument/2006/relationships/slide" Target="slides/slide54.xml"/><Relationship Id="rId7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Master" Target="slideMasters/slideMaster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B006A1E-D4AF-4183-A954-67A32F427C0B}" type="datetimeFigureOut">
              <a:rPr lang="ko-KR" altLang="en-US" smtClean="0"/>
              <a:t>2021-07-25</a:t>
            </a:fld>
            <a:endParaRPr lang="ko-KR" altLang="en-US"/>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06936B9-AF19-4BCA-8A0D-A544E01E9075}" type="slidenum">
              <a:rPr lang="ko-KR" altLang="en-US" smtClean="0"/>
              <a:t>‹#›</a:t>
            </a:fld>
            <a:endParaRPr lang="ko-KR" altLang="en-US"/>
          </a:p>
        </p:txBody>
      </p:sp>
    </p:spTree>
    <p:extLst>
      <p:ext uri="{BB962C8B-B14F-4D97-AF65-F5344CB8AC3E}">
        <p14:creationId xmlns:p14="http://schemas.microsoft.com/office/powerpoint/2010/main" val="3967242842"/>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685800" y="1143000"/>
            <a:ext cx="5486400" cy="3086100"/>
          </a:xfrm>
        </p:spPr>
      </p:sp>
      <p:sp>
        <p:nvSpPr>
          <p:cNvPr id="3" name="슬라이드 노트 개체 틀 2"/>
          <p:cNvSpPr>
            <a:spLocks noGrp="1"/>
          </p:cNvSpPr>
          <p:nvPr>
            <p:ph type="body" idx="1"/>
          </p:nvPr>
        </p:nvSpPr>
        <p:spPr/>
        <p:txBody>
          <a:bodyPr rtlCol="0"/>
          <a:lstStyle/>
          <a:p>
            <a:pPr rtl="0"/>
            <a:endParaRPr lang="ko-KR" altLang="en-US" dirty="0">
              <a:latin typeface="맑은 고딕" panose="020B0503020000020004" pitchFamily="50" charset="-127"/>
              <a:ea typeface="맑은 고딕" panose="020B0503020000020004" pitchFamily="50" charset="-127"/>
            </a:endParaRPr>
          </a:p>
        </p:txBody>
      </p:sp>
      <p:sp>
        <p:nvSpPr>
          <p:cNvPr id="4" name="슬라이드 번호 개체 틀 3"/>
          <p:cNvSpPr>
            <a:spLocks noGrp="1"/>
          </p:cNvSpPr>
          <p:nvPr>
            <p:ph type="sldNum" sz="quarter" idx="10"/>
          </p:nvPr>
        </p:nvSpPr>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DF61EA0F-A667-4B49-8422-0062BC55E249}" type="slidenum">
              <a:rPr kumimoji="0" lang="en-US" altLang="ko-KR" sz="1200" b="0" i="0" u="none" strike="noStrike" kern="1200" cap="none" spc="0" normalizeH="0" baseline="0" noProof="0" smtClean="0">
                <a:ln>
                  <a:noFill/>
                </a:ln>
                <a:solidFill>
                  <a:prstClr val="black"/>
                </a:solidFill>
                <a:effectLst/>
                <a:uLnTx/>
                <a:uFillTx/>
                <a:latin typeface="맑은 고딕" panose="020B0503020000020004" pitchFamily="50" charset="-127"/>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ko-KR" altLang="en-US" sz="12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11665470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F61EA0F-A667-4B49-8422-0062BC55E249}" type="slidenum">
              <a:rPr kumimoji="0" lang="en-US" altLang="ko-KR" sz="1200" b="0" i="0" u="none" strike="noStrike" kern="1200" cap="none" spc="0" normalizeH="0" baseline="0" noProof="0" smtClean="0">
                <a:ln>
                  <a:noFill/>
                </a:ln>
                <a:solidFill>
                  <a:prstClr val="black"/>
                </a:solidFill>
                <a:effectLst/>
                <a:uLnTx/>
                <a:uFillTx/>
                <a:latin typeface="맑은 고딕" panose="020B0503020000020004" pitchFamily="50" charset="-127"/>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ko-KR" altLang="en-US" sz="12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2612903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685800" y="1143000"/>
            <a:ext cx="5486400" cy="3086100"/>
          </a:xfrm>
        </p:spPr>
      </p:sp>
      <p:sp>
        <p:nvSpPr>
          <p:cNvPr id="3" name="슬라이드 노트 개체 틀 2"/>
          <p:cNvSpPr>
            <a:spLocks noGrp="1"/>
          </p:cNvSpPr>
          <p:nvPr>
            <p:ph type="body" idx="1"/>
          </p:nvPr>
        </p:nvSpPr>
        <p:spPr/>
        <p:txBody>
          <a:bodyPr rtlCol="0"/>
          <a:lstStyle/>
          <a:p>
            <a:pPr rtl="0"/>
            <a:endParaRPr lang="ko-KR" altLang="en-US" dirty="0">
              <a:latin typeface="맑은 고딕" panose="020B0503020000020004" pitchFamily="50" charset="-127"/>
              <a:ea typeface="맑은 고딕" panose="020B0503020000020004" pitchFamily="50" charset="-127"/>
            </a:endParaRPr>
          </a:p>
        </p:txBody>
      </p:sp>
      <p:sp>
        <p:nvSpPr>
          <p:cNvPr id="4" name="슬라이드 번호 개체 틀 3"/>
          <p:cNvSpPr>
            <a:spLocks noGrp="1"/>
          </p:cNvSpPr>
          <p:nvPr>
            <p:ph type="sldNum" sz="quarter" idx="10"/>
          </p:nvPr>
        </p:nvSpPr>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DF61EA0F-A667-4B49-8422-0062BC55E249}" type="slidenum">
              <a:rPr kumimoji="0" lang="en-US" altLang="ko-KR" sz="1200" b="0" i="0" u="none" strike="noStrike" kern="1200" cap="none" spc="0" normalizeH="0" baseline="0" noProof="0" smtClean="0">
                <a:ln>
                  <a:noFill/>
                </a:ln>
                <a:solidFill>
                  <a:prstClr val="black"/>
                </a:solidFill>
                <a:effectLst/>
                <a:uLnTx/>
                <a:uFillTx/>
                <a:latin typeface="맑은 고딕" panose="020B0503020000020004" pitchFamily="50" charset="-127"/>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ko-KR" altLang="en-US" sz="12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21572040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685800" y="1143000"/>
            <a:ext cx="5486400" cy="3086100"/>
          </a:xfrm>
        </p:spPr>
      </p:sp>
      <p:sp>
        <p:nvSpPr>
          <p:cNvPr id="3" name="슬라이드 노트 개체 틀 2"/>
          <p:cNvSpPr>
            <a:spLocks noGrp="1"/>
          </p:cNvSpPr>
          <p:nvPr>
            <p:ph type="body" idx="1"/>
          </p:nvPr>
        </p:nvSpPr>
        <p:spPr/>
        <p:txBody>
          <a:bodyPr rtlCol="0"/>
          <a:lstStyle/>
          <a:p>
            <a:pPr rtl="0"/>
            <a:endParaRPr lang="ko-KR" altLang="en-US" dirty="0">
              <a:latin typeface="맑은 고딕" panose="020B0503020000020004" pitchFamily="50" charset="-127"/>
              <a:ea typeface="맑은 고딕" panose="020B0503020000020004" pitchFamily="50" charset="-127"/>
            </a:endParaRPr>
          </a:p>
        </p:txBody>
      </p:sp>
      <p:sp>
        <p:nvSpPr>
          <p:cNvPr id="4" name="슬라이드 번호 개체 틀 3"/>
          <p:cNvSpPr>
            <a:spLocks noGrp="1"/>
          </p:cNvSpPr>
          <p:nvPr>
            <p:ph type="sldNum" sz="quarter" idx="10"/>
          </p:nvPr>
        </p:nvSpPr>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DF61EA0F-A667-4B49-8422-0062BC55E249}" type="slidenum">
              <a:rPr kumimoji="0" lang="en-US" altLang="ko-KR" sz="1200" b="0" i="0" u="none" strike="noStrike" kern="1200" cap="none" spc="0" normalizeH="0" baseline="0" noProof="0" smtClean="0">
                <a:ln>
                  <a:noFill/>
                </a:ln>
                <a:solidFill>
                  <a:prstClr val="black"/>
                </a:solidFill>
                <a:effectLst/>
                <a:uLnTx/>
                <a:uFillTx/>
                <a:latin typeface="맑은 고딕" panose="020B0503020000020004" pitchFamily="50" charset="-127"/>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ko-KR" altLang="en-US" sz="12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5152267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F61EA0F-A667-4B49-8422-0062BC55E249}" type="slidenum">
              <a:rPr kumimoji="0" lang="en-US" altLang="ko-KR" sz="1200" b="0" i="0" u="none" strike="noStrike" kern="1200" cap="none" spc="0" normalizeH="0" baseline="0" noProof="0" smtClean="0">
                <a:ln>
                  <a:noFill/>
                </a:ln>
                <a:solidFill>
                  <a:prstClr val="black"/>
                </a:solidFill>
                <a:effectLst/>
                <a:uLnTx/>
                <a:uFillTx/>
                <a:latin typeface="맑은 고딕" panose="020B0503020000020004" pitchFamily="50" charset="-127"/>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ko-KR" altLang="en-US" sz="12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42436267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F61EA0F-A667-4B49-8422-0062BC55E249}" type="slidenum">
              <a:rPr kumimoji="0" lang="en-US" altLang="ko-KR" sz="1200" b="0" i="0" u="none" strike="noStrike" kern="1200" cap="none" spc="0" normalizeH="0" baseline="0" noProof="0" smtClean="0">
                <a:ln>
                  <a:noFill/>
                </a:ln>
                <a:solidFill>
                  <a:prstClr val="black"/>
                </a:solidFill>
                <a:effectLst/>
                <a:uLnTx/>
                <a:uFillTx/>
                <a:latin typeface="맑은 고딕" panose="020B0503020000020004" pitchFamily="50" charset="-127"/>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ko-KR" altLang="en-US" sz="12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28116505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F61EA0F-A667-4B49-8422-0062BC55E249}" type="slidenum">
              <a:rPr kumimoji="0" lang="en-US" altLang="ko-KR" sz="1200" b="0" i="0" u="none" strike="noStrike" kern="1200" cap="none" spc="0" normalizeH="0" baseline="0" noProof="0" smtClean="0">
                <a:ln>
                  <a:noFill/>
                </a:ln>
                <a:solidFill>
                  <a:prstClr val="black"/>
                </a:solidFill>
                <a:effectLst/>
                <a:uLnTx/>
                <a:uFillTx/>
                <a:latin typeface="맑은 고딕" panose="020B0503020000020004" pitchFamily="50" charset="-127"/>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ko-KR" altLang="en-US" sz="12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20934137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F61EA0F-A667-4B49-8422-0062BC55E249}" type="slidenum">
              <a:rPr kumimoji="0" lang="en-US" altLang="ko-KR" sz="1200" b="0" i="0" u="none" strike="noStrike" kern="1200" cap="none" spc="0" normalizeH="0" baseline="0" noProof="0" smtClean="0">
                <a:ln>
                  <a:noFill/>
                </a:ln>
                <a:solidFill>
                  <a:prstClr val="black"/>
                </a:solidFill>
                <a:effectLst/>
                <a:uLnTx/>
                <a:uFillTx/>
                <a:latin typeface="맑은 고딕" panose="020B0503020000020004" pitchFamily="50" charset="-127"/>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ko-KR" altLang="en-US" sz="12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29675959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F61EA0F-A667-4B49-8422-0062BC55E249}" type="slidenum">
              <a:rPr kumimoji="0" lang="en-US" altLang="ko-KR" sz="1200" b="0" i="0" u="none" strike="noStrike" kern="1200" cap="none" spc="0" normalizeH="0" baseline="0" noProof="0" smtClean="0">
                <a:ln>
                  <a:noFill/>
                </a:ln>
                <a:solidFill>
                  <a:prstClr val="black"/>
                </a:solidFill>
                <a:effectLst/>
                <a:uLnTx/>
                <a:uFillTx/>
                <a:latin typeface="맑은 고딕" panose="020B0503020000020004" pitchFamily="50" charset="-127"/>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ko-KR" altLang="en-US" sz="12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12687028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685800" y="1143000"/>
            <a:ext cx="5486400" cy="3086100"/>
          </a:xfrm>
        </p:spPr>
      </p:sp>
      <p:sp>
        <p:nvSpPr>
          <p:cNvPr id="3" name="슬라이드 노트 개체 틀 2"/>
          <p:cNvSpPr>
            <a:spLocks noGrp="1"/>
          </p:cNvSpPr>
          <p:nvPr>
            <p:ph type="body" idx="1"/>
          </p:nvPr>
        </p:nvSpPr>
        <p:spPr/>
        <p:txBody>
          <a:bodyPr rtlCol="0"/>
          <a:lstStyle/>
          <a:p>
            <a:pPr rtl="0"/>
            <a:endParaRPr lang="ko-KR" altLang="en-US" dirty="0">
              <a:latin typeface="맑은 고딕" panose="020B0503020000020004" pitchFamily="50" charset="-127"/>
              <a:ea typeface="맑은 고딕" panose="020B0503020000020004" pitchFamily="50" charset="-127"/>
            </a:endParaRPr>
          </a:p>
        </p:txBody>
      </p:sp>
      <p:sp>
        <p:nvSpPr>
          <p:cNvPr id="4" name="슬라이드 번호 개체 틀 3"/>
          <p:cNvSpPr>
            <a:spLocks noGrp="1"/>
          </p:cNvSpPr>
          <p:nvPr>
            <p:ph type="sldNum" sz="quarter" idx="10"/>
          </p:nvPr>
        </p:nvSpPr>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DF61EA0F-A667-4B49-8422-0062BC55E249}" type="slidenum">
              <a:rPr kumimoji="0" lang="en-US" altLang="ko-KR" sz="1200" b="0" i="0" u="none" strike="noStrike" kern="1200" cap="none" spc="0" normalizeH="0" baseline="0" noProof="0" smtClean="0">
                <a:ln>
                  <a:noFill/>
                </a:ln>
                <a:solidFill>
                  <a:prstClr val="black"/>
                </a:solidFill>
                <a:effectLst/>
                <a:uLnTx/>
                <a:uFillTx/>
                <a:latin typeface="맑은 고딕" panose="020B0503020000020004" pitchFamily="50" charset="-127"/>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ko-KR" altLang="en-US" sz="12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6625565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685800" y="1143000"/>
            <a:ext cx="5486400" cy="3086100"/>
          </a:xfrm>
        </p:spPr>
      </p:sp>
      <p:sp>
        <p:nvSpPr>
          <p:cNvPr id="3" name="슬라이드 노트 개체 틀 2"/>
          <p:cNvSpPr>
            <a:spLocks noGrp="1"/>
          </p:cNvSpPr>
          <p:nvPr>
            <p:ph type="body" idx="1"/>
          </p:nvPr>
        </p:nvSpPr>
        <p:spPr/>
        <p:txBody>
          <a:bodyPr rtlCol="0"/>
          <a:lstStyle/>
          <a:p>
            <a:pPr rtl="0"/>
            <a:endParaRPr lang="ko-KR" altLang="en-US" dirty="0">
              <a:latin typeface="맑은 고딕" panose="020B0503020000020004" pitchFamily="50" charset="-127"/>
              <a:ea typeface="맑은 고딕" panose="020B0503020000020004" pitchFamily="50" charset="-127"/>
            </a:endParaRPr>
          </a:p>
        </p:txBody>
      </p:sp>
      <p:sp>
        <p:nvSpPr>
          <p:cNvPr id="4" name="슬라이드 번호 개체 틀 3"/>
          <p:cNvSpPr>
            <a:spLocks noGrp="1"/>
          </p:cNvSpPr>
          <p:nvPr>
            <p:ph type="sldNum" sz="quarter" idx="10"/>
          </p:nvPr>
        </p:nvSpPr>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DF61EA0F-A667-4B49-8422-0062BC55E249}" type="slidenum">
              <a:rPr kumimoji="0" lang="en-US" altLang="ko-KR" sz="1200" b="0" i="0" u="none" strike="noStrike" kern="1200" cap="none" spc="0" normalizeH="0" baseline="0" noProof="0" smtClean="0">
                <a:ln>
                  <a:noFill/>
                </a:ln>
                <a:solidFill>
                  <a:prstClr val="black"/>
                </a:solidFill>
                <a:effectLst/>
                <a:uLnTx/>
                <a:uFillTx/>
                <a:latin typeface="맑은 고딕" panose="020B0503020000020004" pitchFamily="50" charset="-127"/>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ko-KR" altLang="en-US" sz="12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36543121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F61EA0F-A667-4B49-8422-0062BC55E249}" type="slidenum">
              <a:rPr kumimoji="0" lang="en-US" altLang="ko-KR" sz="1200" b="0" i="0" u="none" strike="noStrike" kern="1200" cap="none" spc="0" normalizeH="0" baseline="0" noProof="0" smtClean="0">
                <a:ln>
                  <a:noFill/>
                </a:ln>
                <a:solidFill>
                  <a:prstClr val="black"/>
                </a:solidFill>
                <a:effectLst/>
                <a:uLnTx/>
                <a:uFillTx/>
                <a:latin typeface="맑은 고딕" panose="020B0503020000020004" pitchFamily="50" charset="-127"/>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ko-KR" altLang="en-US" sz="12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20610420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emf"/><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emf"/><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5.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5.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5.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5.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tiff"/><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27.tiff"/><Relationship Id="rId1" Type="http://schemas.openxmlformats.org/officeDocument/2006/relationships/slideMaster" Target="../slideMasters/slideMaster6.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6.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27.tiff"/><Relationship Id="rId1" Type="http://schemas.openxmlformats.org/officeDocument/2006/relationships/slideMaster" Target="../slideMasters/slideMaster6.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6.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27.tiff"/><Relationship Id="rId1" Type="http://schemas.openxmlformats.org/officeDocument/2006/relationships/slideMaster" Target="../slideMasters/slideMaster6.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27.tiff"/><Relationship Id="rId1" Type="http://schemas.openxmlformats.org/officeDocument/2006/relationships/slideMaster" Target="../slideMasters/slideMaster6.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6.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27.tiff"/><Relationship Id="rId1" Type="http://schemas.openxmlformats.org/officeDocument/2006/relationships/slideMaster" Target="../slideMasters/slideMaster6.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6.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27.tiff"/><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27.tiff"/><Relationship Id="rId1" Type="http://schemas.openxmlformats.org/officeDocument/2006/relationships/slideMaster" Target="../slideMasters/slideMaster6.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27.tiff"/><Relationship Id="rId1" Type="http://schemas.openxmlformats.org/officeDocument/2006/relationships/slideMaster" Target="../slideMasters/slideMaster6.xml"/></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27.tiff"/><Relationship Id="rId1" Type="http://schemas.openxmlformats.org/officeDocument/2006/relationships/slideMaster" Target="../slideMasters/slideMaster6.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27.tiff"/><Relationship Id="rId1" Type="http://schemas.openxmlformats.org/officeDocument/2006/relationships/slideMaster" Target="../slideMasters/slideMaster6.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6.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6.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27.tiff"/><Relationship Id="rId1" Type="http://schemas.openxmlformats.org/officeDocument/2006/relationships/slideMaster" Target="../slideMasters/slideMaster6.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27.tiff"/><Relationship Id="rId1" Type="http://schemas.openxmlformats.org/officeDocument/2006/relationships/slideMaster" Target="../slideMasters/slideMaster6.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6.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27.tiff"/><Relationship Id="rId1" Type="http://schemas.openxmlformats.org/officeDocument/2006/relationships/slideMaster" Target="../slideMasters/slideMaster6.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6.xml"/></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27.tiff"/><Relationship Id="rId1" Type="http://schemas.openxmlformats.org/officeDocument/2006/relationships/slideMaster" Target="../slideMasters/slideMaster6.xml"/></Relationships>
</file>

<file path=ppt/slideLayouts/_rels/slideLayout182.xml.rels><?xml version="1.0" encoding="UTF-8" standalone="yes"?>
<Relationships xmlns="http://schemas.openxmlformats.org/package/2006/relationships"><Relationship Id="rId2" Type="http://schemas.openxmlformats.org/officeDocument/2006/relationships/image" Target="../media/image27.tiff"/><Relationship Id="rId1" Type="http://schemas.openxmlformats.org/officeDocument/2006/relationships/slideMaster" Target="../slideMasters/slideMaster6.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emf"/><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21.emf"/><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6F5B9C1-6FF2-4E49-AB0C-45E37859B682}"/>
              </a:ext>
            </a:extLst>
          </p:cNvPr>
          <p:cNvSpPr>
            <a:spLocks noGrp="1"/>
          </p:cNvSpPr>
          <p:nvPr>
            <p:ph type="ctrTitle"/>
          </p:nvPr>
        </p:nvSpPr>
        <p:spPr>
          <a:xfrm>
            <a:off x="1524000" y="1122363"/>
            <a:ext cx="9144000" cy="2387600"/>
          </a:xfrm>
        </p:spPr>
        <p:txBody>
          <a:bodyPr anchor="b"/>
          <a:lstStyle>
            <a:lvl1pPr algn="ctr">
              <a:defRPr sz="6000"/>
            </a:lvl1pPr>
          </a:lstStyle>
          <a:p>
            <a:r>
              <a:rPr lang="ko-KR" altLang="en-US"/>
              <a:t>마스터 제목 스타일 편집</a:t>
            </a:r>
          </a:p>
        </p:txBody>
      </p:sp>
      <p:sp>
        <p:nvSpPr>
          <p:cNvPr id="3" name="부제목 2">
            <a:extLst>
              <a:ext uri="{FF2B5EF4-FFF2-40B4-BE49-F238E27FC236}">
                <a16:creationId xmlns:a16="http://schemas.microsoft.com/office/drawing/2014/main" id="{FFB880CB-075B-4D70-8EEB-A220B8ED41E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클릭하여 마스터 부제목 스타일 편집</a:t>
            </a:r>
          </a:p>
        </p:txBody>
      </p:sp>
      <p:sp>
        <p:nvSpPr>
          <p:cNvPr id="4" name="날짜 개체 틀 3">
            <a:extLst>
              <a:ext uri="{FF2B5EF4-FFF2-40B4-BE49-F238E27FC236}">
                <a16:creationId xmlns:a16="http://schemas.microsoft.com/office/drawing/2014/main" id="{4F6BF937-7865-4B36-921B-610097A897DB}"/>
              </a:ext>
            </a:extLst>
          </p:cNvPr>
          <p:cNvSpPr>
            <a:spLocks noGrp="1"/>
          </p:cNvSpPr>
          <p:nvPr>
            <p:ph type="dt" sz="half" idx="10"/>
          </p:nvPr>
        </p:nvSpPr>
        <p:spPr/>
        <p:txBody>
          <a:bodyPr/>
          <a:lstStyle/>
          <a:p>
            <a:fld id="{3F8A50C2-589C-42C8-B763-56D87D9D16BD}" type="datetimeFigureOut">
              <a:rPr lang="ko-KR" altLang="en-US" smtClean="0"/>
              <a:pPr/>
              <a:t>2021-07-25</a:t>
            </a:fld>
            <a:endParaRPr lang="ko-KR" altLang="en-US"/>
          </a:p>
        </p:txBody>
      </p:sp>
      <p:sp>
        <p:nvSpPr>
          <p:cNvPr id="5" name="바닥글 개체 틀 4">
            <a:extLst>
              <a:ext uri="{FF2B5EF4-FFF2-40B4-BE49-F238E27FC236}">
                <a16:creationId xmlns:a16="http://schemas.microsoft.com/office/drawing/2014/main" id="{5301ACB6-EFEF-475B-BC73-E40B710CB839}"/>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3DC135D0-B3F0-46AE-B0BF-209EA0B25A40}"/>
              </a:ext>
            </a:extLst>
          </p:cNvPr>
          <p:cNvSpPr>
            <a:spLocks noGrp="1"/>
          </p:cNvSpPr>
          <p:nvPr>
            <p:ph type="sldNum" sz="quarter" idx="12"/>
          </p:nvPr>
        </p:nvSpPr>
        <p:spPr/>
        <p:txBody>
          <a:bodyPr/>
          <a:lstStyle/>
          <a:p>
            <a:fld id="{E887A479-1FB4-4076-82AD-4520E3445CF4}" type="slidenum">
              <a:rPr lang="ko-KR" altLang="en-US" smtClean="0"/>
              <a:pPr/>
              <a:t>‹#›</a:t>
            </a:fld>
            <a:endParaRPr lang="ko-KR" altLang="en-US"/>
          </a:p>
        </p:txBody>
      </p:sp>
    </p:spTree>
    <p:extLst>
      <p:ext uri="{BB962C8B-B14F-4D97-AF65-F5344CB8AC3E}">
        <p14:creationId xmlns:p14="http://schemas.microsoft.com/office/powerpoint/2010/main" val="23424089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90F596F-BEC0-4D71-9113-57C383FD13C9}"/>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내용 개체 틀 2">
            <a:extLst>
              <a:ext uri="{FF2B5EF4-FFF2-40B4-BE49-F238E27FC236}">
                <a16:creationId xmlns:a16="http://schemas.microsoft.com/office/drawing/2014/main" id="{139061D6-B6C2-4D4E-8AB4-9F136FED47E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dirty="0"/>
              <a:t>마스터 텍스트 스타일을 편집하려면 클릭</a:t>
            </a:r>
          </a:p>
          <a:p>
            <a:pPr lvl="1"/>
            <a:r>
              <a:rPr lang="ko-KR" altLang="en-US" dirty="0"/>
              <a:t>두 번째 수준</a:t>
            </a:r>
          </a:p>
          <a:p>
            <a:pPr lvl="2"/>
            <a:r>
              <a:rPr lang="ko-KR" altLang="en-US" dirty="0"/>
              <a:t>세 번째 수준</a:t>
            </a:r>
          </a:p>
          <a:p>
            <a:pPr lvl="3"/>
            <a:r>
              <a:rPr lang="ko-KR" altLang="en-US" dirty="0"/>
              <a:t>네 번째 수준</a:t>
            </a:r>
          </a:p>
          <a:p>
            <a:pPr lvl="4"/>
            <a:r>
              <a:rPr lang="ko-KR" altLang="en-US" dirty="0"/>
              <a:t>다섯 번째 수준</a:t>
            </a:r>
          </a:p>
        </p:txBody>
      </p:sp>
      <p:sp>
        <p:nvSpPr>
          <p:cNvPr id="4" name="텍스트 개체 틀 3">
            <a:extLst>
              <a:ext uri="{FF2B5EF4-FFF2-40B4-BE49-F238E27FC236}">
                <a16:creationId xmlns:a16="http://schemas.microsoft.com/office/drawing/2014/main" id="{EF8FE8EA-4580-4B75-A339-AF7C68F66EC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16A7BF5E-A4D8-4810-8B67-EEEFDD711F32}"/>
              </a:ext>
            </a:extLst>
          </p:cNvPr>
          <p:cNvSpPr>
            <a:spLocks noGrp="1"/>
          </p:cNvSpPr>
          <p:nvPr>
            <p:ph type="dt" sz="half" idx="10"/>
          </p:nvPr>
        </p:nvSpPr>
        <p:spPr/>
        <p:txBody>
          <a:bodyPr/>
          <a:lstStyle/>
          <a:p>
            <a:fld id="{3F8A50C2-589C-42C8-B763-56D87D9D16BD}" type="datetimeFigureOut">
              <a:rPr lang="ko-KR" altLang="en-US" smtClean="0"/>
              <a:pPr/>
              <a:t>2021-07-25</a:t>
            </a:fld>
            <a:endParaRPr lang="ko-KR" altLang="en-US"/>
          </a:p>
        </p:txBody>
      </p:sp>
      <p:sp>
        <p:nvSpPr>
          <p:cNvPr id="6" name="바닥글 개체 틀 5">
            <a:extLst>
              <a:ext uri="{FF2B5EF4-FFF2-40B4-BE49-F238E27FC236}">
                <a16:creationId xmlns:a16="http://schemas.microsoft.com/office/drawing/2014/main" id="{450C3C6B-DEFF-4516-B444-489DBE7C3CCA}"/>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868592AB-03CB-4ED9-97EA-3D751979FF8C}"/>
              </a:ext>
            </a:extLst>
          </p:cNvPr>
          <p:cNvSpPr>
            <a:spLocks noGrp="1"/>
          </p:cNvSpPr>
          <p:nvPr>
            <p:ph type="sldNum" sz="quarter" idx="12"/>
          </p:nvPr>
        </p:nvSpPr>
        <p:spPr/>
        <p:txBody>
          <a:bodyPr/>
          <a:lstStyle/>
          <a:p>
            <a:fld id="{E887A479-1FB4-4076-82AD-4520E3445CF4}" type="slidenum">
              <a:rPr lang="ko-KR" altLang="en-US" smtClean="0"/>
              <a:pPr/>
              <a:t>‹#›</a:t>
            </a:fld>
            <a:endParaRPr lang="ko-KR" altLang="en-US"/>
          </a:p>
        </p:txBody>
      </p:sp>
    </p:spTree>
    <p:extLst>
      <p:ext uri="{BB962C8B-B14F-4D97-AF65-F5344CB8AC3E}">
        <p14:creationId xmlns:p14="http://schemas.microsoft.com/office/powerpoint/2010/main" val="212302825"/>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4" y="2979739"/>
            <a:ext cx="4163125" cy="861803"/>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2605960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69221899"/>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2"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67209354"/>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47877435"/>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466871"/>
            <a:ext cx="11018520" cy="49251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1"/>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5981218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97030"/>
            <a:ext cx="11018520" cy="49251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1255383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492512"/>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0809995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492512"/>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5689600"/>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1" y="5689600"/>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2" y="5689600"/>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7951641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492512"/>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3530925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7" y="2309813"/>
            <a:ext cx="3182027" cy="492512"/>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4" y="2309812"/>
            <a:ext cx="7254865" cy="430901"/>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xmlns=""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xmlns="" val="1"/>
              </a:ext>
            </a:extLst>
          </p:cNvPr>
          <p:cNvCxnSpPr>
            <a:cxnSpLocks/>
          </p:cNvCxnSpPr>
          <p:nvPr userDrawn="1"/>
        </p:nvCxnSpPr>
        <p:spPr>
          <a:xfrm>
            <a:off x="4354524"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846030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0F10889-A5CB-44D0-970D-EBDABBF19BDB}"/>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그림 개체 틀 2">
            <a:extLst>
              <a:ext uri="{FF2B5EF4-FFF2-40B4-BE49-F238E27FC236}">
                <a16:creationId xmlns:a16="http://schemas.microsoft.com/office/drawing/2014/main" id="{079F362A-D1F2-4ACE-9DE1-18AC342BDA6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a:extLst>
              <a:ext uri="{FF2B5EF4-FFF2-40B4-BE49-F238E27FC236}">
                <a16:creationId xmlns:a16="http://schemas.microsoft.com/office/drawing/2014/main" id="{4298A321-7FA9-4ED5-9EB1-C00D0EA24EC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66EE09A8-9CCA-442B-A526-53A42A08DF68}"/>
              </a:ext>
            </a:extLst>
          </p:cNvPr>
          <p:cNvSpPr>
            <a:spLocks noGrp="1"/>
          </p:cNvSpPr>
          <p:nvPr>
            <p:ph type="dt" sz="half" idx="10"/>
          </p:nvPr>
        </p:nvSpPr>
        <p:spPr/>
        <p:txBody>
          <a:bodyPr/>
          <a:lstStyle/>
          <a:p>
            <a:fld id="{3F8A50C2-589C-42C8-B763-56D87D9D16BD}" type="datetimeFigureOut">
              <a:rPr lang="ko-KR" altLang="en-US" smtClean="0"/>
              <a:pPr/>
              <a:t>2021-07-25</a:t>
            </a:fld>
            <a:endParaRPr lang="ko-KR" altLang="en-US"/>
          </a:p>
        </p:txBody>
      </p:sp>
      <p:sp>
        <p:nvSpPr>
          <p:cNvPr id="6" name="바닥글 개체 틀 5">
            <a:extLst>
              <a:ext uri="{FF2B5EF4-FFF2-40B4-BE49-F238E27FC236}">
                <a16:creationId xmlns:a16="http://schemas.microsoft.com/office/drawing/2014/main" id="{12B2AEAD-4CF7-47ED-8F6A-D72591A4FFB1}"/>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F4037086-FA39-471F-8BCD-ECAC475BF310}"/>
              </a:ext>
            </a:extLst>
          </p:cNvPr>
          <p:cNvSpPr>
            <a:spLocks noGrp="1"/>
          </p:cNvSpPr>
          <p:nvPr>
            <p:ph type="sldNum" sz="quarter" idx="12"/>
          </p:nvPr>
        </p:nvSpPr>
        <p:spPr/>
        <p:txBody>
          <a:bodyPr/>
          <a:lstStyle/>
          <a:p>
            <a:fld id="{E887A479-1FB4-4076-82AD-4520E3445CF4}" type="slidenum">
              <a:rPr lang="ko-KR" altLang="en-US" smtClean="0"/>
              <a:pPr/>
              <a:t>‹#›</a:t>
            </a:fld>
            <a:endParaRPr lang="ko-KR" altLang="en-US"/>
          </a:p>
        </p:txBody>
      </p:sp>
    </p:spTree>
    <p:extLst>
      <p:ext uri="{BB962C8B-B14F-4D97-AF65-F5344CB8AC3E}">
        <p14:creationId xmlns:p14="http://schemas.microsoft.com/office/powerpoint/2010/main" val="3050146046"/>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4" y="3181157"/>
            <a:ext cx="3182027" cy="492512"/>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3211963"/>
            <a:ext cx="6667500" cy="430901"/>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xmlns=""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1867434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8999505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6226158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8890787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8989537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44724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3730853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486" indent="0">
              <a:buNone/>
              <a:defRPr sz="2400">
                <a:solidFill>
                  <a:schemeClr val="tx1"/>
                </a:solidFill>
                <a:latin typeface="Consolas" panose="020B0609020204030204" pitchFamily="49" charset="0"/>
                <a:cs typeface="Consolas" panose="020B0609020204030204" pitchFamily="49" charset="0"/>
              </a:defRPr>
            </a:lvl2pPr>
            <a:lvl3pPr marL="584495" indent="0">
              <a:buNone/>
              <a:defRPr sz="2000">
                <a:solidFill>
                  <a:schemeClr val="tx1"/>
                </a:solidFill>
                <a:latin typeface="Consolas" panose="020B0609020204030204" pitchFamily="49" charset="0"/>
                <a:cs typeface="Consolas" panose="020B0609020204030204" pitchFamily="49" charset="0"/>
              </a:defRPr>
            </a:lvl3pPr>
            <a:lvl4pPr marL="814407" indent="0">
              <a:buNone/>
              <a:defRPr sz="1800">
                <a:solidFill>
                  <a:schemeClr val="tx1"/>
                </a:solidFill>
                <a:latin typeface="Consolas" panose="020B0609020204030204" pitchFamily="49" charset="0"/>
                <a:cs typeface="Consolas" panose="020B0609020204030204" pitchFamily="49" charset="0"/>
              </a:defRPr>
            </a:lvl4pPr>
            <a:lvl5pPr marL="1050795"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7325064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3642776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95399465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A9B0DCC-C3B1-4F04-AC08-9B0D56B3AD4B}"/>
              </a:ext>
            </a:extLst>
          </p:cNvPr>
          <p:cNvSpPr>
            <a:spLocks noGrp="1"/>
          </p:cNvSpPr>
          <p:nvPr>
            <p:ph type="title"/>
          </p:nvPr>
        </p:nvSpPr>
        <p:spPr/>
        <p:txBody>
          <a:bodyPr/>
          <a:lstStyle/>
          <a:p>
            <a:r>
              <a:rPr lang="ko-KR" altLang="en-US"/>
              <a:t>마스터 제목 스타일 편집</a:t>
            </a:r>
          </a:p>
        </p:txBody>
      </p:sp>
      <p:sp>
        <p:nvSpPr>
          <p:cNvPr id="3" name="세로 텍스트 개체 틀 2">
            <a:extLst>
              <a:ext uri="{FF2B5EF4-FFF2-40B4-BE49-F238E27FC236}">
                <a16:creationId xmlns:a16="http://schemas.microsoft.com/office/drawing/2014/main" id="{C8EE541A-AE93-4A3A-931A-321E06213801}"/>
              </a:ext>
            </a:extLst>
          </p:cNvPr>
          <p:cNvSpPr>
            <a:spLocks noGrp="1"/>
          </p:cNvSpPr>
          <p:nvPr>
            <p:ph type="body" orient="vert" idx="1"/>
          </p:nvPr>
        </p:nvSpPr>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647C31E3-E000-4572-8A4A-BC0FBC242A50}"/>
              </a:ext>
            </a:extLst>
          </p:cNvPr>
          <p:cNvSpPr>
            <a:spLocks noGrp="1"/>
          </p:cNvSpPr>
          <p:nvPr>
            <p:ph type="dt" sz="half" idx="10"/>
          </p:nvPr>
        </p:nvSpPr>
        <p:spPr/>
        <p:txBody>
          <a:bodyPr/>
          <a:lstStyle/>
          <a:p>
            <a:fld id="{3F8A50C2-589C-42C8-B763-56D87D9D16BD}" type="datetimeFigureOut">
              <a:rPr lang="ko-KR" altLang="en-US" smtClean="0"/>
              <a:pPr/>
              <a:t>2021-07-25</a:t>
            </a:fld>
            <a:endParaRPr lang="ko-KR" altLang="en-US"/>
          </a:p>
        </p:txBody>
      </p:sp>
      <p:sp>
        <p:nvSpPr>
          <p:cNvPr id="5" name="바닥글 개체 틀 4">
            <a:extLst>
              <a:ext uri="{FF2B5EF4-FFF2-40B4-BE49-F238E27FC236}">
                <a16:creationId xmlns:a16="http://schemas.microsoft.com/office/drawing/2014/main" id="{E305F866-E540-43A1-8E04-B4540004D5DB}"/>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FE52DBAE-416E-4B14-AE21-440B60C575AF}"/>
              </a:ext>
            </a:extLst>
          </p:cNvPr>
          <p:cNvSpPr>
            <a:spLocks noGrp="1"/>
          </p:cNvSpPr>
          <p:nvPr>
            <p:ph type="sldNum" sz="quarter" idx="12"/>
          </p:nvPr>
        </p:nvSpPr>
        <p:spPr/>
        <p:txBody>
          <a:bodyPr/>
          <a:lstStyle/>
          <a:p>
            <a:fld id="{E887A479-1FB4-4076-82AD-4520E3445CF4}" type="slidenum">
              <a:rPr lang="ko-KR" altLang="en-US" smtClean="0"/>
              <a:pPr/>
              <a:t>‹#›</a:t>
            </a:fld>
            <a:endParaRPr lang="ko-KR" altLang="en-US"/>
          </a:p>
        </p:txBody>
      </p:sp>
    </p:spTree>
    <p:extLst>
      <p:ext uri="{BB962C8B-B14F-4D97-AF65-F5344CB8AC3E}">
        <p14:creationId xmlns:p14="http://schemas.microsoft.com/office/powerpoint/2010/main" val="1237068245"/>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userDrawn="1">
  <p:cSld name="5_Title Only">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56EC57A-D64A-4EC0-9CB5-6E4980517E21}"/>
              </a:ext>
            </a:extLst>
          </p:cNvPr>
          <p:cNvSpPr>
            <a:spLocks noGrp="1"/>
          </p:cNvSpPr>
          <p:nvPr>
            <p:ph type="body" sz="quarter" idx="10"/>
          </p:nvPr>
        </p:nvSpPr>
        <p:spPr>
          <a:xfrm>
            <a:off x="295658" y="949643"/>
            <a:ext cx="11314113" cy="307777"/>
          </a:xfrm>
        </p:spPr>
        <p:txBody>
          <a:bodyPr/>
          <a:lstStyle>
            <a:lvl1pPr>
              <a:defRPr lang="en-US" sz="2000" b="0" kern="1200" cap="none" spc="-50" baseline="0" dirty="0" smtClean="0">
                <a:ln w="3175">
                  <a:noFill/>
                </a:ln>
                <a:solidFill>
                  <a:schemeClr val="accent1"/>
                </a:solidFill>
                <a:effectLst/>
                <a:latin typeface="+mj-lt"/>
                <a:ea typeface="+mn-ea"/>
                <a:cs typeface="Segoe UI" pitchFamily="34" charset="0"/>
              </a:defRPr>
            </a:lvl1pPr>
          </a:lstStyle>
          <a:p>
            <a:pPr lvl="0"/>
            <a:r>
              <a:rPr lang="en-US"/>
              <a:t>Click to edit Master text styles</a:t>
            </a:r>
          </a:p>
        </p:txBody>
      </p:sp>
      <p:sp>
        <p:nvSpPr>
          <p:cNvPr id="5" name="Title 4">
            <a:extLst>
              <a:ext uri="{FF2B5EF4-FFF2-40B4-BE49-F238E27FC236}">
                <a16:creationId xmlns:a16="http://schemas.microsoft.com/office/drawing/2014/main" id="{27FA8BA0-C31E-43A3-A454-A5AF846CD5A0}"/>
              </a:ext>
            </a:extLst>
          </p:cNvPr>
          <p:cNvSpPr>
            <a:spLocks noGrp="1"/>
          </p:cNvSpPr>
          <p:nvPr>
            <p:ph type="title"/>
          </p:nvPr>
        </p:nvSpPr>
        <p:spPr>
          <a:xfrm>
            <a:off x="295656" y="457200"/>
            <a:ext cx="11313732" cy="492443"/>
          </a:xfrm>
        </p:spPr>
        <p:txBody>
          <a:bodyPr/>
          <a:lstStyle/>
          <a:p>
            <a:r>
              <a:rPr lang="en-US"/>
              <a:t>Click to edit Master title style</a:t>
            </a:r>
          </a:p>
        </p:txBody>
      </p:sp>
    </p:spTree>
    <p:extLst>
      <p:ext uri="{BB962C8B-B14F-4D97-AF65-F5344CB8AC3E}">
        <p14:creationId xmlns:p14="http://schemas.microsoft.com/office/powerpoint/2010/main" val="3595776612"/>
      </p:ext>
    </p:extLst>
  </p:cSld>
  <p:clrMapOvr>
    <a:masterClrMapping/>
  </p:clrMapOvr>
  <p:transition advClick="0" advTm="20000">
    <p:push dir="u"/>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7" y="620430"/>
            <a:ext cx="11306469" cy="403137"/>
          </a:xfrm>
        </p:spPr>
        <p:txBody>
          <a:bodyPr wrap="square" lIns="0" tIns="0" rIns="0" bIns="0">
            <a:spAutoFit/>
          </a:bodyPr>
          <a:lstStyle>
            <a:lvl1pPr>
              <a:lnSpc>
                <a:spcPts val="3135"/>
              </a:lnSpc>
              <a:defRPr sz="2745"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40" y="6450196"/>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821413875"/>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59082" y="424166"/>
            <a:ext cx="11336039" cy="758022"/>
          </a:xfrm>
          <a:prstGeom prst="rect">
            <a:avLst/>
          </a:prstGeom>
        </p:spPr>
        <p:txBody>
          <a:bodyPr vert="horz" wrap="square" lIns="0" tIns="0" rIns="0" bIns="0" rtlCol="0" anchor="t">
            <a:noAutofit/>
          </a:bodyPr>
          <a:lstStyle>
            <a:lvl1pPr>
              <a:defRPr sz="3200">
                <a:solidFill>
                  <a:srgbClr val="000000"/>
                </a:solidFill>
              </a:defRPr>
            </a:lvl1pPr>
          </a:lstStyle>
          <a:p>
            <a:r>
              <a:rPr lang="en-US"/>
              <a:t>Title</a:t>
            </a:r>
          </a:p>
        </p:txBody>
      </p:sp>
    </p:spTree>
    <p:extLst>
      <p:ext uri="{BB962C8B-B14F-4D97-AF65-F5344CB8AC3E}">
        <p14:creationId xmlns:p14="http://schemas.microsoft.com/office/powerpoint/2010/main" val="2351599892"/>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9" name="Picture 8" descr="A meeting in a conference room.">
            <a:extLst>
              <a:ext uri="{FF2B5EF4-FFF2-40B4-BE49-F238E27FC236}">
                <a16:creationId xmlns:a16="http://schemas.microsoft.com/office/drawing/2014/main" id="{E4286AF1-448E-4DFE-9CAF-FD93F65F04BE}"/>
              </a:ext>
            </a:extLst>
          </p:cNvPr>
          <p:cNvPicPr>
            <a:picLocks noChangeAspect="1"/>
          </p:cNvPicPr>
          <p:nvPr userDrawn="1"/>
        </p:nvPicPr>
        <p:blipFill rotWithShape="1">
          <a:blip r:embed="rId3"/>
          <a:srcRect l="32559" r="10791"/>
          <a:stretch/>
        </p:blipFill>
        <p:spPr>
          <a:xfrm>
            <a:off x="5334000" y="0"/>
            <a:ext cx="6858000" cy="6858000"/>
          </a:xfrm>
          <a:prstGeom prst="rect">
            <a:avLst/>
          </a:prstGeom>
        </p:spPr>
      </p:pic>
    </p:spTree>
    <p:extLst>
      <p:ext uri="{BB962C8B-B14F-4D97-AF65-F5344CB8AC3E}">
        <p14:creationId xmlns:p14="http://schemas.microsoft.com/office/powerpoint/2010/main" val="6035054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8" name="MS logo white - EMF" descr="Microsoft logo white text version">
            <a:extLst>
              <a:ext uri="{FF2B5EF4-FFF2-40B4-BE49-F238E27FC236}">
                <a16:creationId xmlns:a16="http://schemas.microsoft.com/office/drawing/2014/main" id="{D2BBF83B-AB94-4635-A784-5E8484DEC774}"/>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A meeting in a conference room.">
            <a:extLst>
              <a:ext uri="{FF2B5EF4-FFF2-40B4-BE49-F238E27FC236}">
                <a16:creationId xmlns:a16="http://schemas.microsoft.com/office/drawing/2014/main" id="{85A24E5A-A589-444B-A12E-6729B21E6E45}"/>
              </a:ext>
            </a:extLst>
          </p:cNvPr>
          <p:cNvPicPr>
            <a:picLocks noChangeAspect="1"/>
          </p:cNvPicPr>
          <p:nvPr userDrawn="1"/>
        </p:nvPicPr>
        <p:blipFill rotWithShape="1">
          <a:blip r:embed="rId3"/>
          <a:srcRect l="32559" r="10791"/>
          <a:stretch/>
        </p:blipFill>
        <p:spPr>
          <a:xfrm>
            <a:off x="5334000" y="0"/>
            <a:ext cx="6858000" cy="6858000"/>
          </a:xfrm>
          <a:prstGeom prst="rect">
            <a:avLst/>
          </a:prstGeom>
        </p:spPr>
      </p:pic>
    </p:spTree>
    <p:extLst>
      <p:ext uri="{BB962C8B-B14F-4D97-AF65-F5344CB8AC3E}">
        <p14:creationId xmlns:p14="http://schemas.microsoft.com/office/powerpoint/2010/main" val="37597792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7392211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EB02FAD1-E14D-41F9-A1BC-FCCF4626291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062811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9121006B-09FA-4F62-9542-4F6479B0897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6768364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5657941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7740298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a:extLst>
              <a:ext uri="{FF2B5EF4-FFF2-40B4-BE49-F238E27FC236}">
                <a16:creationId xmlns:a16="http://schemas.microsoft.com/office/drawing/2014/main" id="{57ACE99B-1BD1-4ED6-89BE-408A683405E9}"/>
              </a:ext>
            </a:extLst>
          </p:cNvPr>
          <p:cNvSpPr>
            <a:spLocks noGrp="1"/>
          </p:cNvSpPr>
          <p:nvPr>
            <p:ph type="title" orient="vert"/>
          </p:nvPr>
        </p:nvSpPr>
        <p:spPr>
          <a:xfrm>
            <a:off x="8724900" y="365125"/>
            <a:ext cx="2628900" cy="5811838"/>
          </a:xfrm>
        </p:spPr>
        <p:txBody>
          <a:bodyPr vert="eaVert"/>
          <a:lstStyle/>
          <a:p>
            <a:r>
              <a:rPr lang="ko-KR" altLang="en-US"/>
              <a:t>마스터 제목 스타일 편집</a:t>
            </a:r>
          </a:p>
        </p:txBody>
      </p:sp>
      <p:sp>
        <p:nvSpPr>
          <p:cNvPr id="3" name="세로 텍스트 개체 틀 2">
            <a:extLst>
              <a:ext uri="{FF2B5EF4-FFF2-40B4-BE49-F238E27FC236}">
                <a16:creationId xmlns:a16="http://schemas.microsoft.com/office/drawing/2014/main" id="{A2E8F63E-2203-4425-B499-1A6DA1ED01AD}"/>
              </a:ext>
            </a:extLst>
          </p:cNvPr>
          <p:cNvSpPr>
            <a:spLocks noGrp="1"/>
          </p:cNvSpPr>
          <p:nvPr>
            <p:ph type="body" orient="vert" idx="1"/>
          </p:nvPr>
        </p:nvSpPr>
        <p:spPr>
          <a:xfrm>
            <a:off x="838200" y="365125"/>
            <a:ext cx="7734300" cy="5811838"/>
          </a:xfrm>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E143481B-1B74-44E8-BE04-B35556A23C8F}"/>
              </a:ext>
            </a:extLst>
          </p:cNvPr>
          <p:cNvSpPr>
            <a:spLocks noGrp="1"/>
          </p:cNvSpPr>
          <p:nvPr>
            <p:ph type="dt" sz="half" idx="10"/>
          </p:nvPr>
        </p:nvSpPr>
        <p:spPr/>
        <p:txBody>
          <a:bodyPr/>
          <a:lstStyle/>
          <a:p>
            <a:fld id="{3F8A50C2-589C-42C8-B763-56D87D9D16BD}" type="datetimeFigureOut">
              <a:rPr lang="ko-KR" altLang="en-US" smtClean="0"/>
              <a:pPr/>
              <a:t>2021-07-25</a:t>
            </a:fld>
            <a:endParaRPr lang="ko-KR" altLang="en-US"/>
          </a:p>
        </p:txBody>
      </p:sp>
      <p:sp>
        <p:nvSpPr>
          <p:cNvPr id="5" name="바닥글 개체 틀 4">
            <a:extLst>
              <a:ext uri="{FF2B5EF4-FFF2-40B4-BE49-F238E27FC236}">
                <a16:creationId xmlns:a16="http://schemas.microsoft.com/office/drawing/2014/main" id="{5BA5E51B-8D7B-4829-8204-E83C25AB1530}"/>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B4D72D36-C36B-4F45-AAC1-B2DC28C662B1}"/>
              </a:ext>
            </a:extLst>
          </p:cNvPr>
          <p:cNvSpPr>
            <a:spLocks noGrp="1"/>
          </p:cNvSpPr>
          <p:nvPr>
            <p:ph type="sldNum" sz="quarter" idx="12"/>
          </p:nvPr>
        </p:nvSpPr>
        <p:spPr/>
        <p:txBody>
          <a:bodyPr/>
          <a:lstStyle/>
          <a:p>
            <a:fld id="{E887A479-1FB4-4076-82AD-4520E3445CF4}" type="slidenum">
              <a:rPr lang="ko-KR" altLang="en-US" smtClean="0"/>
              <a:pPr/>
              <a:t>‹#›</a:t>
            </a:fld>
            <a:endParaRPr lang="ko-KR" altLang="en-US"/>
          </a:p>
        </p:txBody>
      </p:sp>
    </p:spTree>
    <p:extLst>
      <p:ext uri="{BB962C8B-B14F-4D97-AF65-F5344CB8AC3E}">
        <p14:creationId xmlns:p14="http://schemas.microsoft.com/office/powerpoint/2010/main" val="4229299268"/>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451262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34565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64543549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2A8B3ECF-E4A4-4BBE-8FC7-9B89BFA966A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080570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7642655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213E2564-B248-4307-9647-3860A1D1F957}"/>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3207045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66801679"/>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98614337"/>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01034186"/>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EE0325E-4E70-4338-BF4C-7AFCB34D09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12350006"/>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89" y="3029995"/>
            <a:ext cx="9630389" cy="1793104"/>
          </a:xfrm>
          <a:noFill/>
        </p:spPr>
        <p:txBody>
          <a:bodyPr lIns="0" tIns="0" rIns="0" bIns="182880" anchor="b" anchorCtr="0"/>
          <a:lstStyle>
            <a:lvl1pPr>
              <a:defRPr sz="4705" strike="noStrike" spc="-49" baseline="0">
                <a:solidFill>
                  <a:schemeClr val="tx2"/>
                </a:solidFill>
              </a:defRPr>
            </a:lvl1pPr>
          </a:lstStyle>
          <a:p>
            <a:r>
              <a:rPr lang="en-US"/>
              <a:t>Microsoft Azure </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1" y="4847660"/>
            <a:ext cx="9602819" cy="745370"/>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2066323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AACE723B-35DC-425C-8962-F4599190EE4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40127289"/>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A39C78D3-0313-4B8D-88E0-883765889810}"/>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3728810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B2F9ED1A-9FCE-462D-B16F-2A263C5EA46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8642768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F8455F91-F643-4C10-B5F5-E0C9FA397E4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9844940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xmlns=""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xmlns=""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6115778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xmlns=""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2901814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7866932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592419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515697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60312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1" y="4847661"/>
            <a:ext cx="9609045"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1" y="3029995"/>
            <a:ext cx="963038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Tree>
    <p:extLst>
      <p:ext uri="{BB962C8B-B14F-4D97-AF65-F5344CB8AC3E}">
        <p14:creationId xmlns:p14="http://schemas.microsoft.com/office/powerpoint/2010/main" val="1187821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345327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768">
          <p15:clr>
            <a:srgbClr val="FBAE40"/>
          </p15:clr>
        </p15:guide>
        <p15:guide id="32" orient="horz" pos="3552">
          <p15:clr>
            <a:srgbClr val="FBAE4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8872866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1"/>
                </a:soli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0048817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4463973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693888053"/>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userDrawn="1">
  <p:cSld name="Presentation title slide blue">
    <p:bg>
      <p:bgPr>
        <a:solidFill>
          <a:srgbClr val="0278D7"/>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A1BD43-4947-4C7D-B1C8-B6C8FC3789B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34804" y="2540313"/>
            <a:ext cx="9401560" cy="1793104"/>
          </a:xfrm>
          <a:noFill/>
        </p:spPr>
        <p:txBody>
          <a:bodyPr lIns="0" tIns="0" rIns="0" bIns="182880" anchor="b" anchorCtr="0"/>
          <a:lstStyle>
            <a:lvl1pPr>
              <a:defRPr sz="5294" strike="noStrike" spc="-147" baseline="0">
                <a:solidFill>
                  <a:schemeClr val="bg2"/>
                </a:solidFill>
                <a:latin typeface="+mj-lt"/>
              </a:defRPr>
            </a:lvl1pPr>
          </a:lstStyle>
          <a:p>
            <a:r>
              <a:rPr lang="en-US"/>
              <a:t>Azure presentation</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34804" y="4342824"/>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a:t>Author name</a:t>
            </a:r>
          </a:p>
          <a:p>
            <a:pPr lvl="0"/>
            <a:r>
              <a:rPr lang="en-US"/>
              <a:t>Date</a:t>
            </a:r>
          </a:p>
        </p:txBody>
      </p:sp>
      <p:sp>
        <p:nvSpPr>
          <p:cNvPr id="7" name="Freeform: Shape 6">
            <a:extLst>
              <a:ext uri="{FF2B5EF4-FFF2-40B4-BE49-F238E27FC236}">
                <a16:creationId xmlns:a16="http://schemas.microsoft.com/office/drawing/2014/main" id="{D1F718C1-50EE-4ED5-877E-2518F985EE86}"/>
              </a:ext>
            </a:extLst>
          </p:cNvPr>
          <p:cNvSpPr/>
          <p:nvPr userDrawn="1"/>
        </p:nvSpPr>
        <p:spPr bwMode="auto">
          <a:xfrm>
            <a:off x="11303093" y="438569"/>
            <a:ext cx="460226" cy="126324"/>
          </a:xfrm>
          <a:custGeom>
            <a:avLst/>
            <a:gdLst/>
            <a:ahLst/>
            <a:cxnLst/>
            <a:rect l="l" t="t" r="r" b="b"/>
            <a:pathLst>
              <a:path w="469455" h="128839">
                <a:moveTo>
                  <a:pt x="430309" y="49220"/>
                </a:moveTo>
                <a:cubicBezTo>
                  <a:pt x="424418" y="49220"/>
                  <a:pt x="419425" y="51371"/>
                  <a:pt x="415331" y="55671"/>
                </a:cubicBezTo>
                <a:cubicBezTo>
                  <a:pt x="411236" y="59972"/>
                  <a:pt x="408718" y="65598"/>
                  <a:pt x="407775" y="72549"/>
                </a:cubicBezTo>
                <a:lnTo>
                  <a:pt x="449661" y="72549"/>
                </a:lnTo>
                <a:cubicBezTo>
                  <a:pt x="449602" y="65185"/>
                  <a:pt x="447864" y="59456"/>
                  <a:pt x="444447" y="55362"/>
                </a:cubicBezTo>
                <a:cubicBezTo>
                  <a:pt x="441031" y="51268"/>
                  <a:pt x="436318" y="49220"/>
                  <a:pt x="430309" y="49220"/>
                </a:cubicBezTo>
                <a:close/>
                <a:moveTo>
                  <a:pt x="219624" y="36231"/>
                </a:moveTo>
                <a:lnTo>
                  <a:pt x="240125" y="36231"/>
                </a:lnTo>
                <a:lnTo>
                  <a:pt x="240125" y="88190"/>
                </a:lnTo>
                <a:cubicBezTo>
                  <a:pt x="240125" y="104450"/>
                  <a:pt x="246399" y="112579"/>
                  <a:pt x="258947" y="112579"/>
                </a:cubicBezTo>
                <a:cubicBezTo>
                  <a:pt x="265015" y="112579"/>
                  <a:pt x="270008" y="110341"/>
                  <a:pt x="273925" y="105863"/>
                </a:cubicBezTo>
                <a:cubicBezTo>
                  <a:pt x="277843" y="101386"/>
                  <a:pt x="279802" y="95525"/>
                  <a:pt x="279802" y="88279"/>
                </a:cubicBezTo>
                <a:lnTo>
                  <a:pt x="279802" y="36231"/>
                </a:lnTo>
                <a:lnTo>
                  <a:pt x="300303" y="36231"/>
                </a:lnTo>
                <a:lnTo>
                  <a:pt x="300303" y="126718"/>
                </a:lnTo>
                <a:lnTo>
                  <a:pt x="279802" y="126718"/>
                </a:lnTo>
                <a:lnTo>
                  <a:pt x="279802" y="112403"/>
                </a:lnTo>
                <a:lnTo>
                  <a:pt x="279448" y="112403"/>
                </a:lnTo>
                <a:cubicBezTo>
                  <a:pt x="273498" y="123360"/>
                  <a:pt x="264249" y="128839"/>
                  <a:pt x="251701" y="128839"/>
                </a:cubicBezTo>
                <a:cubicBezTo>
                  <a:pt x="230316" y="128839"/>
                  <a:pt x="219624" y="115996"/>
                  <a:pt x="219624" y="90311"/>
                </a:cubicBezTo>
                <a:close/>
                <a:moveTo>
                  <a:pt x="129657" y="36231"/>
                </a:moveTo>
                <a:lnTo>
                  <a:pt x="202472" y="36231"/>
                </a:lnTo>
                <a:lnTo>
                  <a:pt x="202472" y="44802"/>
                </a:lnTo>
                <a:lnTo>
                  <a:pt x="153605" y="110724"/>
                </a:lnTo>
                <a:lnTo>
                  <a:pt x="202295" y="110724"/>
                </a:lnTo>
                <a:lnTo>
                  <a:pt x="202295" y="126718"/>
                </a:lnTo>
                <a:lnTo>
                  <a:pt x="124886" y="126718"/>
                </a:lnTo>
                <a:lnTo>
                  <a:pt x="124886" y="119030"/>
                </a:lnTo>
                <a:lnTo>
                  <a:pt x="174813" y="52225"/>
                </a:lnTo>
                <a:lnTo>
                  <a:pt x="129657" y="52225"/>
                </a:lnTo>
                <a:close/>
                <a:moveTo>
                  <a:pt x="370173" y="34640"/>
                </a:moveTo>
                <a:cubicBezTo>
                  <a:pt x="373884" y="34640"/>
                  <a:pt x="376712" y="35200"/>
                  <a:pt x="378656" y="36319"/>
                </a:cubicBezTo>
                <a:lnTo>
                  <a:pt x="378656" y="55760"/>
                </a:lnTo>
                <a:cubicBezTo>
                  <a:pt x="376182" y="53816"/>
                  <a:pt x="372618" y="52843"/>
                  <a:pt x="367964" y="52843"/>
                </a:cubicBezTo>
                <a:cubicBezTo>
                  <a:pt x="361896" y="52843"/>
                  <a:pt x="356830" y="55583"/>
                  <a:pt x="352765" y="61062"/>
                </a:cubicBezTo>
                <a:cubicBezTo>
                  <a:pt x="348700" y="66540"/>
                  <a:pt x="346667" y="73993"/>
                  <a:pt x="346667" y="83418"/>
                </a:cubicBezTo>
                <a:lnTo>
                  <a:pt x="346667" y="126718"/>
                </a:lnTo>
                <a:lnTo>
                  <a:pt x="326166" y="126718"/>
                </a:lnTo>
                <a:lnTo>
                  <a:pt x="326166" y="36231"/>
                </a:lnTo>
                <a:lnTo>
                  <a:pt x="346667" y="36231"/>
                </a:lnTo>
                <a:lnTo>
                  <a:pt x="346667" y="54876"/>
                </a:lnTo>
                <a:lnTo>
                  <a:pt x="347021" y="54876"/>
                </a:lnTo>
                <a:cubicBezTo>
                  <a:pt x="349024" y="48514"/>
                  <a:pt x="352102" y="43550"/>
                  <a:pt x="356255" y="39986"/>
                </a:cubicBezTo>
                <a:cubicBezTo>
                  <a:pt x="360408" y="36422"/>
                  <a:pt x="365048" y="34640"/>
                  <a:pt x="370173" y="34640"/>
                </a:cubicBezTo>
                <a:close/>
                <a:moveTo>
                  <a:pt x="430574" y="34110"/>
                </a:moveTo>
                <a:cubicBezTo>
                  <a:pt x="442945" y="34110"/>
                  <a:pt x="452518" y="38086"/>
                  <a:pt x="459293" y="46039"/>
                </a:cubicBezTo>
                <a:cubicBezTo>
                  <a:pt x="466068" y="53992"/>
                  <a:pt x="469455" y="65038"/>
                  <a:pt x="469455" y="79177"/>
                </a:cubicBezTo>
                <a:lnTo>
                  <a:pt x="469455" y="87041"/>
                </a:lnTo>
                <a:lnTo>
                  <a:pt x="407775" y="87041"/>
                </a:lnTo>
                <a:cubicBezTo>
                  <a:pt x="408011" y="95407"/>
                  <a:pt x="410588" y="101858"/>
                  <a:pt x="415507" y="106394"/>
                </a:cubicBezTo>
                <a:cubicBezTo>
                  <a:pt x="420426" y="110930"/>
                  <a:pt x="427187" y="113198"/>
                  <a:pt x="435788" y="113198"/>
                </a:cubicBezTo>
                <a:cubicBezTo>
                  <a:pt x="445449" y="113198"/>
                  <a:pt x="454315" y="110311"/>
                  <a:pt x="462386" y="104538"/>
                </a:cubicBezTo>
                <a:lnTo>
                  <a:pt x="462386" y="121063"/>
                </a:lnTo>
                <a:cubicBezTo>
                  <a:pt x="454138" y="126247"/>
                  <a:pt x="443240" y="128839"/>
                  <a:pt x="429690" y="128839"/>
                </a:cubicBezTo>
                <a:cubicBezTo>
                  <a:pt x="416376" y="128839"/>
                  <a:pt x="405934" y="124730"/>
                  <a:pt x="398364" y="116512"/>
                </a:cubicBezTo>
                <a:cubicBezTo>
                  <a:pt x="390794" y="108294"/>
                  <a:pt x="387009" y="96732"/>
                  <a:pt x="387009" y="81828"/>
                </a:cubicBezTo>
                <a:cubicBezTo>
                  <a:pt x="387009" y="67748"/>
                  <a:pt x="391177" y="56275"/>
                  <a:pt x="399513" y="47409"/>
                </a:cubicBezTo>
                <a:cubicBezTo>
                  <a:pt x="407849" y="38543"/>
                  <a:pt x="418203" y="34110"/>
                  <a:pt x="430574" y="34110"/>
                </a:cubicBezTo>
                <a:close/>
                <a:moveTo>
                  <a:pt x="58587" y="18822"/>
                </a:moveTo>
                <a:cubicBezTo>
                  <a:pt x="58057" y="22180"/>
                  <a:pt x="57468" y="24831"/>
                  <a:pt x="56820" y="26775"/>
                </a:cubicBezTo>
                <a:lnTo>
                  <a:pt x="39412" y="77321"/>
                </a:lnTo>
                <a:lnTo>
                  <a:pt x="78205" y="77321"/>
                </a:lnTo>
                <a:lnTo>
                  <a:pt x="60620" y="26775"/>
                </a:lnTo>
                <a:cubicBezTo>
                  <a:pt x="60090" y="25126"/>
                  <a:pt x="59530" y="22475"/>
                  <a:pt x="58941" y="18822"/>
                </a:cubicBezTo>
                <a:close/>
                <a:moveTo>
                  <a:pt x="47453" y="0"/>
                </a:moveTo>
                <a:lnTo>
                  <a:pt x="71135" y="0"/>
                </a:lnTo>
                <a:lnTo>
                  <a:pt x="118235" y="126718"/>
                </a:lnTo>
                <a:lnTo>
                  <a:pt x="95171" y="126718"/>
                </a:lnTo>
                <a:lnTo>
                  <a:pt x="83772" y="94464"/>
                </a:lnTo>
                <a:lnTo>
                  <a:pt x="33933" y="94464"/>
                </a:lnTo>
                <a:lnTo>
                  <a:pt x="22976" y="126718"/>
                </a:lnTo>
                <a:lnTo>
                  <a:pt x="0" y="126718"/>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316047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6.xml><?xml version="1.0" encoding="utf-8"?>
<p:sldLayout xmlns:a="http://schemas.openxmlformats.org/drawingml/2006/main" xmlns:r="http://schemas.openxmlformats.org/officeDocument/2006/relationships" xmlns:p="http://schemas.openxmlformats.org/presentationml/2006/main" userDrawn="1">
  <p:cSld name="Section title blue">
    <p:bg>
      <p:bgPr>
        <a:solidFill>
          <a:schemeClr val="bg2"/>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b="0" kern="1200" cap="none" spc="-147" baseline="0" dirty="0">
                <a:ln w="3175">
                  <a:noFill/>
                </a:ln>
                <a:solidFill>
                  <a:schemeClr val="tx1"/>
                </a:solidFill>
                <a:effectLst/>
                <a:latin typeface="+mj-lt"/>
                <a:ea typeface="+mn-ea"/>
                <a:cs typeface="Segoe UI" pitchFamily="34" charset="0"/>
              </a:defRPr>
            </a:lvl1pPr>
          </a:lstStyle>
          <a:p>
            <a:pPr marL="0" lvl="0" algn="l" defTabSz="914367" rtl="0" eaLnBrk="1" latinLnBrk="0" hangingPunct="1">
              <a:lnSpc>
                <a:spcPts val="5490"/>
              </a:lnSpc>
              <a:spcBef>
                <a:spcPct val="0"/>
              </a:spcBef>
              <a:buNone/>
            </a:pPr>
            <a:r>
              <a:rPr lang="en-US"/>
              <a:t>Section title</a:t>
            </a:r>
          </a:p>
        </p:txBody>
      </p:sp>
      <p:grpSp>
        <p:nvGrpSpPr>
          <p:cNvPr id="7" name="Group 6">
            <a:extLst>
              <a:ext uri="{FF2B5EF4-FFF2-40B4-BE49-F238E27FC236}">
                <a16:creationId xmlns:a16="http://schemas.microsoft.com/office/drawing/2014/main" id="{94E73804-9B47-4D7E-8A36-A9DB54B0F2BB}"/>
              </a:ext>
            </a:extLst>
          </p:cNvPr>
          <p:cNvGrpSpPr/>
          <p:nvPr userDrawn="1"/>
        </p:nvGrpSpPr>
        <p:grpSpPr>
          <a:xfrm>
            <a:off x="436378" y="6431031"/>
            <a:ext cx="11326085" cy="95058"/>
            <a:chOff x="445128" y="6559056"/>
            <a:chExt cx="11553197" cy="96950"/>
          </a:xfrm>
        </p:grpSpPr>
        <p:sp>
          <p:nvSpPr>
            <p:cNvPr id="8" name="TextBox 7">
              <a:extLst>
                <a:ext uri="{FF2B5EF4-FFF2-40B4-BE49-F238E27FC236}">
                  <a16:creationId xmlns:a16="http://schemas.microsoft.com/office/drawing/2014/main" id="{E7E555FE-1A25-470F-9400-806E2FDA6E45}"/>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tx1"/>
                  </a:solidFill>
                </a:rPr>
                <a:t>© Microsoft Corporation</a:t>
              </a:r>
              <a:endParaRPr lang="en-US" sz="784">
                <a:solidFill>
                  <a:schemeClr val="tx1"/>
                </a:solidFill>
              </a:endParaRPr>
            </a:p>
          </p:txBody>
        </p:sp>
        <p:sp>
          <p:nvSpPr>
            <p:cNvPr id="9" name="Freeform: Shape 8">
              <a:extLst>
                <a:ext uri="{FF2B5EF4-FFF2-40B4-BE49-F238E27FC236}">
                  <a16:creationId xmlns:a16="http://schemas.microsoft.com/office/drawing/2014/main" id="{CADAB30E-A5BE-4BDE-8420-731E8A2CBAB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grpSp>
    </p:spTree>
    <p:extLst>
      <p:ext uri="{BB962C8B-B14F-4D97-AF65-F5344CB8AC3E}">
        <p14:creationId xmlns:p14="http://schemas.microsoft.com/office/powerpoint/2010/main" val="190978795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userDrawn="1">
  <p:cSld name="1_Title Slide">
    <p:bg>
      <p:bgPr>
        <a:solidFill>
          <a:srgbClr val="0078D7"/>
        </a:solidFill>
        <a:effectLst/>
      </p:bgPr>
    </p:bg>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3179A190-33F6-4F9D-B479-94B17CE211BD}"/>
              </a:ext>
            </a:extLst>
          </p:cNvPr>
          <p:cNvGrpSpPr/>
          <p:nvPr userDrawn="1"/>
        </p:nvGrpSpPr>
        <p:grpSpPr>
          <a:xfrm>
            <a:off x="436378" y="6431031"/>
            <a:ext cx="11326085" cy="95058"/>
            <a:chOff x="445128" y="6559056"/>
            <a:chExt cx="11553197" cy="96950"/>
          </a:xfrm>
        </p:grpSpPr>
        <p:sp>
          <p:nvSpPr>
            <p:cNvPr id="18" name="TextBox 17">
              <a:extLst>
                <a:ext uri="{FF2B5EF4-FFF2-40B4-BE49-F238E27FC236}">
                  <a16:creationId xmlns:a16="http://schemas.microsoft.com/office/drawing/2014/main" id="{A0EF24CA-8CC2-49A4-81B9-654BB60104F7}"/>
                </a:ext>
              </a:extLst>
            </p:cNvPr>
            <p:cNvSpPr txBox="1"/>
            <p:nvPr userDrawn="1"/>
          </p:nvSpPr>
          <p:spPr>
            <a:xfrm>
              <a:off x="445128" y="6559056"/>
              <a:ext cx="984244" cy="96950"/>
            </a:xfrm>
            <a:prstGeom prst="rect">
              <a:avLst/>
            </a:prstGeom>
            <a:noFill/>
          </p:spPr>
          <p:txBody>
            <a:bodyPr wrap="none" lIns="0" tIns="0" rIns="0" bIns="0" rtlCol="0">
              <a:spAutoFit/>
            </a:bodyPr>
            <a:lstStyle/>
            <a:p>
              <a:pPr marL="0" marR="0" lvl="0" indent="0" defTabSz="914400" eaLnBrk="1" fontAlgn="auto" latinLnBrk="0" hangingPunct="1">
                <a:lnSpc>
                  <a:spcPct val="90000"/>
                </a:lnSpc>
                <a:spcBef>
                  <a:spcPts val="0"/>
                </a:spcBef>
                <a:spcAft>
                  <a:spcPts val="588"/>
                </a:spcAft>
                <a:buClrTx/>
                <a:buSzTx/>
                <a:buFontTx/>
                <a:buNone/>
                <a:tabLst/>
                <a:defRPr/>
              </a:pPr>
              <a:r>
                <a:rPr kumimoji="0" lang="en-US" sz="686" b="0" i="0" u="none" strike="noStrike" kern="0" cap="none" spc="0" normalizeH="0" baseline="0" noProof="0">
                  <a:ln>
                    <a:noFill/>
                  </a:ln>
                  <a:solidFill>
                    <a:srgbClr val="FFFFFF"/>
                  </a:solidFill>
                  <a:effectLst/>
                  <a:uLnTx/>
                  <a:uFillTx/>
                  <a:latin typeface="Segoe UI"/>
                </a:rPr>
                <a:t>© Microsoft Corporation</a:t>
              </a:r>
              <a:endParaRPr kumimoji="0" lang="en-US" sz="784" b="0" i="0" u="none" strike="noStrike" kern="0" cap="none" spc="0" normalizeH="0" baseline="0" noProof="0">
                <a:ln>
                  <a:noFill/>
                </a:ln>
                <a:solidFill>
                  <a:srgbClr val="FFFFFF"/>
                </a:solidFill>
                <a:effectLst/>
                <a:uLnTx/>
                <a:uFillTx/>
                <a:latin typeface="Segoe UI"/>
              </a:endParaRPr>
            </a:p>
          </p:txBody>
        </p:sp>
        <p:sp>
          <p:nvSpPr>
            <p:cNvPr id="19" name="Freeform: Shape 18">
              <a:extLst>
                <a:ext uri="{FF2B5EF4-FFF2-40B4-BE49-F238E27FC236}">
                  <a16:creationId xmlns:a16="http://schemas.microsoft.com/office/drawing/2014/main" id="{EBCDEF6F-572B-4F96-B35F-26CD343592E4}"/>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2980497696"/>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userDrawn="1">
  <p:cSld name="White">
    <p:spTree>
      <p:nvGrpSpPr>
        <p:cNvPr id="1" name=""/>
        <p:cNvGrpSpPr/>
        <p:nvPr/>
      </p:nvGrpSpPr>
      <p:grpSpPr>
        <a:xfrm>
          <a:off x="0" y="0"/>
          <a:ext cx="0" cy="0"/>
          <a:chOff x="0" y="0"/>
          <a:chExt cx="0" cy="0"/>
        </a:xfrm>
      </p:grpSpPr>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9" y="6450196"/>
            <a:ext cx="11586711" cy="118296"/>
          </a:xfrm>
          <a:prstGeom prst="rect">
            <a:avLst/>
          </a:prstGeom>
        </p:spPr>
        <p:txBody>
          <a:bodyPr vert="horz" lIns="91440" tIns="45720" rIns="91440" bIns="45720" numCol="2" rtlCol="0" anchor="ctr"/>
          <a:lstStyle>
            <a:lvl1pPr algn="l">
              <a:defRPr sz="686">
                <a:solidFill>
                  <a:schemeClr val="tx1"/>
                </a:solidFill>
              </a:defRPr>
            </a:lvl1pPr>
          </a:lstStyle>
          <a:p>
            <a:r>
              <a:rPr lang="en-US"/>
              <a:t>© Microsoft Corporation                                                                                  								                                Azure </a:t>
            </a:r>
          </a:p>
        </p:txBody>
      </p:sp>
      <p:pic>
        <p:nvPicPr>
          <p:cNvPr id="8" name="Picture 7">
            <a:extLst>
              <a:ext uri="{FF2B5EF4-FFF2-40B4-BE49-F238E27FC236}">
                <a16:creationId xmlns:a16="http://schemas.microsoft.com/office/drawing/2014/main" id="{99A81F91-0B43-4F97-859A-83069D319C8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82468" y="191103"/>
            <a:ext cx="1564076" cy="520087"/>
          </a:xfrm>
          <a:prstGeom prst="rect">
            <a:avLst/>
          </a:prstGeom>
        </p:spPr>
      </p:pic>
    </p:spTree>
    <p:extLst>
      <p:ext uri="{BB962C8B-B14F-4D97-AF65-F5344CB8AC3E}">
        <p14:creationId xmlns:p14="http://schemas.microsoft.com/office/powerpoint/2010/main" val="2073700264"/>
      </p:ext>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00D4D4-BAD1-284B-9B0B-B65C296D5E6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4F7E5B4-AFB4-C94D-9FF5-5E95E751E434}"/>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02E87BC-EBF1-8C40-819F-C9B527E0C6A1}"/>
              </a:ext>
            </a:extLst>
          </p:cNvPr>
          <p:cNvSpPr>
            <a:spLocks noGrp="1"/>
          </p:cNvSpPr>
          <p:nvPr>
            <p:ph type="dt" sz="half" idx="10"/>
          </p:nvPr>
        </p:nvSpPr>
        <p:spPr/>
        <p:txBody>
          <a:bodyPr/>
          <a:lstStyle/>
          <a:p>
            <a:fld id="{CC64F67D-6AD5-E74F-9B93-AB63C3419033}" type="datetimeFigureOut">
              <a:rPr lang="en-US" smtClean="0"/>
              <a:t>7/25/2021</a:t>
            </a:fld>
            <a:endParaRPr lang="en-US"/>
          </a:p>
        </p:txBody>
      </p:sp>
      <p:sp>
        <p:nvSpPr>
          <p:cNvPr id="5" name="Footer Placeholder 4">
            <a:extLst>
              <a:ext uri="{FF2B5EF4-FFF2-40B4-BE49-F238E27FC236}">
                <a16:creationId xmlns:a16="http://schemas.microsoft.com/office/drawing/2014/main" id="{FD3947BD-10BD-C74F-9AC3-AA5922B93A0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BF58059-8C59-2241-8070-035D9F38A6FA}"/>
              </a:ext>
            </a:extLst>
          </p:cNvPr>
          <p:cNvSpPr>
            <a:spLocks noGrp="1"/>
          </p:cNvSpPr>
          <p:nvPr>
            <p:ph type="sldNum" sz="quarter" idx="12"/>
          </p:nvPr>
        </p:nvSpPr>
        <p:spPr/>
        <p:txBody>
          <a:bodyPr/>
          <a:lstStyle/>
          <a:p>
            <a:fld id="{3210EA8E-F435-D741-A186-54178BDF7D5C}" type="slidenum">
              <a:rPr lang="en-US" smtClean="0"/>
              <a:t>‹#›</a:t>
            </a:fld>
            <a:endParaRPr lang="en-US"/>
          </a:p>
        </p:txBody>
      </p:sp>
    </p:spTree>
    <p:extLst>
      <p:ext uri="{BB962C8B-B14F-4D97-AF65-F5344CB8AC3E}">
        <p14:creationId xmlns:p14="http://schemas.microsoft.com/office/powerpoint/2010/main" val="114115594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8" name="Picture 7">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9" name="Rectangle 8">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11" name="Rectangle 10">
            <a:extLst>
              <a:ext uri="{FF2B5EF4-FFF2-40B4-BE49-F238E27FC236}">
                <a16:creationId xmlns:a16="http://schemas.microsoft.com/office/drawing/2014/main" id="{13532A61-7338-495C-8787-A222781205FF}"/>
              </a:ext>
            </a:extLst>
          </p:cNvPr>
          <p:cNvSpPr/>
          <p:nvPr userDrawn="1"/>
        </p:nvSpPr>
        <p:spPr bwMode="auto">
          <a:xfrm>
            <a:off x="426424" y="212826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2" y="4495237"/>
            <a:ext cx="6507352"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0"/>
            <a:ext cx="6564802" cy="1793104"/>
          </a:xfrm>
          <a:noFill/>
        </p:spPr>
        <p:txBody>
          <a:bodyPr lIns="0" tIns="0" rIns="0" bIns="182880" anchor="b" anchorCtr="0"/>
          <a:lstStyle>
            <a:lvl1pPr>
              <a:defRPr sz="4705" strike="noStrike" spc="-49" baseline="0">
                <a:solidFill>
                  <a:schemeClr val="bg1"/>
                </a:solidFill>
              </a:defRPr>
            </a:lvl1pPr>
          </a:lstStyle>
          <a:p>
            <a:r>
              <a:rPr lang="en-US"/>
              <a:t>Microsoft 365 title or event name</a:t>
            </a:r>
          </a:p>
        </p:txBody>
      </p:sp>
      <p:pic>
        <p:nvPicPr>
          <p:cNvPr id="12" name="Picture 11">
            <a:extLst>
              <a:ext uri="{FF2B5EF4-FFF2-40B4-BE49-F238E27FC236}">
                <a16:creationId xmlns:a16="http://schemas.microsoft.com/office/drawing/2014/main" id="{6147B7F7-3EAA-3540-BC65-00BDB110EACA}"/>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42465578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itle">
    <p:bg>
      <p:bgPr>
        <a:solidFill>
          <a:schemeClr val="bg1">
            <a:lumMod val="95000"/>
          </a:schemeClr>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216C9B00-AE8D-794E-887D-79A74467C9D1}"/>
              </a:ext>
            </a:extLst>
          </p:cNvPr>
          <p:cNvSpPr>
            <a:spLocks noGrp="1"/>
          </p:cNvSpPr>
          <p:nvPr>
            <p:ph type="body" sz="quarter" idx="10" hasCustomPrompt="1"/>
          </p:nvPr>
        </p:nvSpPr>
        <p:spPr>
          <a:xfrm>
            <a:off x="464115" y="2977969"/>
            <a:ext cx="4645253" cy="1749153"/>
          </a:xfrm>
        </p:spPr>
        <p:txBody>
          <a:bodyPr>
            <a:normAutofit/>
          </a:bodyPr>
          <a:lstStyle>
            <a:lvl1pPr marL="0" indent="0">
              <a:buNone/>
              <a:defRPr sz="4000" b="1" i="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Webinar title </a:t>
            </a:r>
            <a:br>
              <a:rPr lang="en-US"/>
            </a:br>
            <a:r>
              <a:rPr lang="en-US"/>
              <a:t>goes here</a:t>
            </a:r>
          </a:p>
        </p:txBody>
      </p:sp>
      <p:sp>
        <p:nvSpPr>
          <p:cNvPr id="11" name="Text Placeholder 3">
            <a:extLst>
              <a:ext uri="{FF2B5EF4-FFF2-40B4-BE49-F238E27FC236}">
                <a16:creationId xmlns:a16="http://schemas.microsoft.com/office/drawing/2014/main" id="{2C946CA4-1BD3-8B4B-A389-DD7D8870B203}"/>
              </a:ext>
            </a:extLst>
          </p:cNvPr>
          <p:cNvSpPr>
            <a:spLocks noGrp="1"/>
          </p:cNvSpPr>
          <p:nvPr>
            <p:ph type="body" sz="quarter" idx="11" hasCustomPrompt="1"/>
          </p:nvPr>
        </p:nvSpPr>
        <p:spPr>
          <a:xfrm>
            <a:off x="464115" y="2530640"/>
            <a:ext cx="3348219" cy="409484"/>
          </a:xfrm>
        </p:spPr>
        <p:txBody>
          <a:bodyPr>
            <a:normAutofit/>
          </a:bodyPr>
          <a:lstStyle>
            <a:lvl1pPr marL="0" indent="0">
              <a:buNone/>
              <a:defRPr sz="2000" b="1" i="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Azure webinar series</a:t>
            </a:r>
          </a:p>
        </p:txBody>
      </p:sp>
      <p:pic>
        <p:nvPicPr>
          <p:cNvPr id="7" name="Picture 6">
            <a:extLst>
              <a:ext uri="{FF2B5EF4-FFF2-40B4-BE49-F238E27FC236}">
                <a16:creationId xmlns:a16="http://schemas.microsoft.com/office/drawing/2014/main" id="{6DD92894-413E-7A4D-AE34-1FFAF37C3E69}"/>
              </a:ext>
            </a:extLst>
          </p:cNvPr>
          <p:cNvPicPr>
            <a:picLocks noChangeAspect="1"/>
          </p:cNvPicPr>
          <p:nvPr userDrawn="1"/>
        </p:nvPicPr>
        <p:blipFill>
          <a:blip r:embed="rId2"/>
          <a:stretch>
            <a:fillRect/>
          </a:stretch>
        </p:blipFill>
        <p:spPr>
          <a:xfrm>
            <a:off x="0" y="0"/>
            <a:ext cx="2650698" cy="875905"/>
          </a:xfrm>
          <a:prstGeom prst="rect">
            <a:avLst/>
          </a:prstGeom>
        </p:spPr>
      </p:pic>
    </p:spTree>
    <p:extLst>
      <p:ext uri="{BB962C8B-B14F-4D97-AF65-F5344CB8AC3E}">
        <p14:creationId xmlns:p14="http://schemas.microsoft.com/office/powerpoint/2010/main" val="1067571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1_Title">
    <p:bg>
      <p:bgPr>
        <a:solidFill>
          <a:schemeClr val="tx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216C9B00-AE8D-794E-887D-79A74467C9D1}"/>
              </a:ext>
            </a:extLst>
          </p:cNvPr>
          <p:cNvSpPr>
            <a:spLocks noGrp="1"/>
          </p:cNvSpPr>
          <p:nvPr>
            <p:ph type="body" sz="quarter" idx="10" hasCustomPrompt="1"/>
          </p:nvPr>
        </p:nvSpPr>
        <p:spPr>
          <a:xfrm>
            <a:off x="464115" y="2977969"/>
            <a:ext cx="4645253" cy="1749153"/>
          </a:xfrm>
        </p:spPr>
        <p:txBody>
          <a:bodyPr>
            <a:normAutofit/>
          </a:bodyPr>
          <a:lstStyle>
            <a:lvl1pPr marL="0" indent="0">
              <a:buNone/>
              <a:defRPr sz="40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Webinar title </a:t>
            </a:r>
            <a:br>
              <a:rPr lang="en-US"/>
            </a:br>
            <a:r>
              <a:rPr lang="en-US"/>
              <a:t>goes here</a:t>
            </a:r>
          </a:p>
        </p:txBody>
      </p:sp>
      <p:sp>
        <p:nvSpPr>
          <p:cNvPr id="11" name="Text Placeholder 3">
            <a:extLst>
              <a:ext uri="{FF2B5EF4-FFF2-40B4-BE49-F238E27FC236}">
                <a16:creationId xmlns:a16="http://schemas.microsoft.com/office/drawing/2014/main" id="{2C946CA4-1BD3-8B4B-A389-DD7D8870B203}"/>
              </a:ext>
            </a:extLst>
          </p:cNvPr>
          <p:cNvSpPr>
            <a:spLocks noGrp="1"/>
          </p:cNvSpPr>
          <p:nvPr>
            <p:ph type="body" sz="quarter" idx="11" hasCustomPrompt="1"/>
          </p:nvPr>
        </p:nvSpPr>
        <p:spPr>
          <a:xfrm>
            <a:off x="464115" y="2530640"/>
            <a:ext cx="3348219" cy="409484"/>
          </a:xfrm>
        </p:spPr>
        <p:txBody>
          <a:bodyPr>
            <a:normAutofit/>
          </a:bodyPr>
          <a:lstStyle>
            <a:lvl1pPr marL="0" indent="0">
              <a:buNone/>
              <a:defRPr sz="2000" b="1" i="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Azure webinar series</a:t>
            </a:r>
          </a:p>
        </p:txBody>
      </p:sp>
      <p:pic>
        <p:nvPicPr>
          <p:cNvPr id="8" name="Picture 7">
            <a:extLst>
              <a:ext uri="{FF2B5EF4-FFF2-40B4-BE49-F238E27FC236}">
                <a16:creationId xmlns:a16="http://schemas.microsoft.com/office/drawing/2014/main" id="{0BC75B06-68FF-C147-8857-EC6A36754B0C}"/>
              </a:ext>
            </a:extLst>
          </p:cNvPr>
          <p:cNvPicPr>
            <a:picLocks noChangeAspect="1"/>
          </p:cNvPicPr>
          <p:nvPr userDrawn="1"/>
        </p:nvPicPr>
        <p:blipFill>
          <a:blip r:embed="rId2"/>
          <a:stretch>
            <a:fillRect/>
          </a:stretch>
        </p:blipFill>
        <p:spPr>
          <a:xfrm>
            <a:off x="0" y="0"/>
            <a:ext cx="2651575" cy="875905"/>
          </a:xfrm>
          <a:prstGeom prst="rect">
            <a:avLst/>
          </a:prstGeom>
        </p:spPr>
      </p:pic>
    </p:spTree>
    <p:extLst>
      <p:ext uri="{BB962C8B-B14F-4D97-AF65-F5344CB8AC3E}">
        <p14:creationId xmlns:p14="http://schemas.microsoft.com/office/powerpoint/2010/main" val="1657199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4_Title">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137317" y="2269672"/>
            <a:ext cx="5233307" cy="275136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a:extLst>
              <a:ext uri="{FF2B5EF4-FFF2-40B4-BE49-F238E27FC236}">
                <a16:creationId xmlns:a16="http://schemas.microsoft.com/office/drawing/2014/main" id="{216C9B00-AE8D-794E-887D-79A74467C9D1}"/>
              </a:ext>
            </a:extLst>
          </p:cNvPr>
          <p:cNvSpPr>
            <a:spLocks noGrp="1"/>
          </p:cNvSpPr>
          <p:nvPr>
            <p:ph type="body" sz="quarter" idx="10" hasCustomPrompt="1"/>
          </p:nvPr>
        </p:nvSpPr>
        <p:spPr>
          <a:xfrm>
            <a:off x="464115" y="2977969"/>
            <a:ext cx="4645253" cy="1749153"/>
          </a:xfrm>
        </p:spPr>
        <p:txBody>
          <a:bodyPr>
            <a:normAutofit/>
          </a:bodyPr>
          <a:lstStyle>
            <a:lvl1pPr marL="0" indent="0">
              <a:buNone/>
              <a:defRPr sz="40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Webinar title </a:t>
            </a:r>
            <a:br>
              <a:rPr lang="en-US"/>
            </a:br>
            <a:r>
              <a:rPr lang="en-US"/>
              <a:t>goes here</a:t>
            </a:r>
          </a:p>
        </p:txBody>
      </p:sp>
      <p:sp>
        <p:nvSpPr>
          <p:cNvPr id="11" name="Text Placeholder 3">
            <a:extLst>
              <a:ext uri="{FF2B5EF4-FFF2-40B4-BE49-F238E27FC236}">
                <a16:creationId xmlns:a16="http://schemas.microsoft.com/office/drawing/2014/main" id="{2C946CA4-1BD3-8B4B-A389-DD7D8870B203}"/>
              </a:ext>
            </a:extLst>
          </p:cNvPr>
          <p:cNvSpPr>
            <a:spLocks noGrp="1"/>
          </p:cNvSpPr>
          <p:nvPr>
            <p:ph type="body" sz="quarter" idx="11" hasCustomPrompt="1"/>
          </p:nvPr>
        </p:nvSpPr>
        <p:spPr>
          <a:xfrm>
            <a:off x="464115" y="2530640"/>
            <a:ext cx="3348219" cy="409484"/>
          </a:xfrm>
        </p:spPr>
        <p:txBody>
          <a:bodyPr>
            <a:normAutofit/>
          </a:bodyPr>
          <a:lstStyle>
            <a:lvl1pPr marL="0" indent="0">
              <a:buNone/>
              <a:defRPr sz="20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Azure webinar series</a:t>
            </a:r>
          </a:p>
        </p:txBody>
      </p:sp>
      <p:pic>
        <p:nvPicPr>
          <p:cNvPr id="7" name="Picture 6">
            <a:extLst>
              <a:ext uri="{FF2B5EF4-FFF2-40B4-BE49-F238E27FC236}">
                <a16:creationId xmlns:a16="http://schemas.microsoft.com/office/drawing/2014/main" id="{6DD92894-413E-7A4D-AE34-1FFAF37C3E69}"/>
              </a:ext>
            </a:extLst>
          </p:cNvPr>
          <p:cNvPicPr>
            <a:picLocks noChangeAspect="1"/>
          </p:cNvPicPr>
          <p:nvPr userDrawn="1"/>
        </p:nvPicPr>
        <p:blipFill>
          <a:blip r:embed="rId2"/>
          <a:stretch>
            <a:fillRect/>
          </a:stretch>
        </p:blipFill>
        <p:spPr>
          <a:xfrm>
            <a:off x="0" y="0"/>
            <a:ext cx="2650698" cy="875905"/>
          </a:xfrm>
          <a:prstGeom prst="rect">
            <a:avLst/>
          </a:prstGeom>
        </p:spPr>
      </p:pic>
    </p:spTree>
    <p:extLst>
      <p:ext uri="{BB962C8B-B14F-4D97-AF65-F5344CB8AC3E}">
        <p14:creationId xmlns:p14="http://schemas.microsoft.com/office/powerpoint/2010/main" val="4229030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5_Title">
    <p:bg>
      <p:bgPr>
        <a:solidFill>
          <a:schemeClr val="tx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137317" y="2269672"/>
            <a:ext cx="5233307" cy="275136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a:extLst>
              <a:ext uri="{FF2B5EF4-FFF2-40B4-BE49-F238E27FC236}">
                <a16:creationId xmlns:a16="http://schemas.microsoft.com/office/drawing/2014/main" id="{216C9B00-AE8D-794E-887D-79A74467C9D1}"/>
              </a:ext>
            </a:extLst>
          </p:cNvPr>
          <p:cNvSpPr>
            <a:spLocks noGrp="1"/>
          </p:cNvSpPr>
          <p:nvPr>
            <p:ph type="body" sz="quarter" idx="10" hasCustomPrompt="1"/>
          </p:nvPr>
        </p:nvSpPr>
        <p:spPr>
          <a:xfrm>
            <a:off x="464115" y="2977969"/>
            <a:ext cx="4645253" cy="1749153"/>
          </a:xfrm>
        </p:spPr>
        <p:txBody>
          <a:bodyPr>
            <a:normAutofit/>
          </a:bodyPr>
          <a:lstStyle>
            <a:lvl1pPr marL="0" indent="0">
              <a:buNone/>
              <a:defRPr sz="40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Webinar title </a:t>
            </a:r>
            <a:br>
              <a:rPr lang="en-US"/>
            </a:br>
            <a:r>
              <a:rPr lang="en-US"/>
              <a:t>goes here</a:t>
            </a:r>
          </a:p>
        </p:txBody>
      </p:sp>
      <p:sp>
        <p:nvSpPr>
          <p:cNvPr id="11" name="Text Placeholder 3">
            <a:extLst>
              <a:ext uri="{FF2B5EF4-FFF2-40B4-BE49-F238E27FC236}">
                <a16:creationId xmlns:a16="http://schemas.microsoft.com/office/drawing/2014/main" id="{2C946CA4-1BD3-8B4B-A389-DD7D8870B203}"/>
              </a:ext>
            </a:extLst>
          </p:cNvPr>
          <p:cNvSpPr>
            <a:spLocks noGrp="1"/>
          </p:cNvSpPr>
          <p:nvPr>
            <p:ph type="body" sz="quarter" idx="11" hasCustomPrompt="1"/>
          </p:nvPr>
        </p:nvSpPr>
        <p:spPr>
          <a:xfrm>
            <a:off x="464115" y="2530640"/>
            <a:ext cx="3348219" cy="409484"/>
          </a:xfrm>
        </p:spPr>
        <p:txBody>
          <a:bodyPr>
            <a:normAutofit/>
          </a:bodyPr>
          <a:lstStyle>
            <a:lvl1pPr marL="0" indent="0">
              <a:buNone/>
              <a:defRPr sz="20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Azure webinar series</a:t>
            </a:r>
          </a:p>
        </p:txBody>
      </p:sp>
      <p:pic>
        <p:nvPicPr>
          <p:cNvPr id="8" name="Picture 7">
            <a:extLst>
              <a:ext uri="{FF2B5EF4-FFF2-40B4-BE49-F238E27FC236}">
                <a16:creationId xmlns:a16="http://schemas.microsoft.com/office/drawing/2014/main" id="{0BC75B06-68FF-C147-8857-EC6A36754B0C}"/>
              </a:ext>
            </a:extLst>
          </p:cNvPr>
          <p:cNvPicPr>
            <a:picLocks noChangeAspect="1"/>
          </p:cNvPicPr>
          <p:nvPr userDrawn="1"/>
        </p:nvPicPr>
        <p:blipFill>
          <a:blip r:embed="rId2"/>
          <a:stretch>
            <a:fillRect/>
          </a:stretch>
        </p:blipFill>
        <p:spPr>
          <a:xfrm>
            <a:off x="0" y="0"/>
            <a:ext cx="2651575" cy="875905"/>
          </a:xfrm>
          <a:prstGeom prst="rect">
            <a:avLst/>
          </a:prstGeom>
        </p:spPr>
      </p:pic>
    </p:spTree>
    <p:extLst>
      <p:ext uri="{BB962C8B-B14F-4D97-AF65-F5344CB8AC3E}">
        <p14:creationId xmlns:p14="http://schemas.microsoft.com/office/powerpoint/2010/main" val="3336677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0" y="409302"/>
            <a:ext cx="11390811" cy="670562"/>
          </a:xfrm>
        </p:spPr>
        <p:txBody>
          <a:bodyPr>
            <a:noAutofit/>
          </a:bodyPr>
          <a:lstStyle>
            <a:lvl1pPr marL="0" indent="0" algn="l">
              <a:buNone/>
              <a:defRPr sz="4000" b="1" i="0" spc="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Welcome</a:t>
            </a:r>
          </a:p>
        </p:txBody>
      </p:sp>
      <p:sp>
        <p:nvSpPr>
          <p:cNvPr id="2" name="TextBox 1">
            <a:extLst>
              <a:ext uri="{FF2B5EF4-FFF2-40B4-BE49-F238E27FC236}">
                <a16:creationId xmlns:a16="http://schemas.microsoft.com/office/drawing/2014/main" id="{BFA62B1C-4EBA-8B46-AE7B-F5D23CE0D089}"/>
              </a:ext>
            </a:extLst>
          </p:cNvPr>
          <p:cNvSpPr txBox="1"/>
          <p:nvPr userDrawn="1"/>
        </p:nvSpPr>
        <p:spPr>
          <a:xfrm>
            <a:off x="365760" y="1773532"/>
            <a:ext cx="11390811" cy="369332"/>
          </a:xfrm>
          <a:prstGeom prst="rect">
            <a:avLst/>
          </a:prstGeom>
        </p:spPr>
        <p:txBody>
          <a:bodyPr vert="horz" lIns="91440" tIns="45720" rIns="91440" bIns="45720" rtlCol="0">
            <a:noAutofit/>
          </a:bodyPr>
          <a:lstStyle>
            <a:lvl1pPr lvl="0" indent="0">
              <a:lnSpc>
                <a:spcPct val="90000"/>
              </a:lnSpc>
              <a:spcBef>
                <a:spcPts val="1000"/>
              </a:spcBef>
              <a:buFont typeface="Arial" panose="020B0604020202020204" pitchFamily="34" charset="0"/>
              <a:buNone/>
              <a:defRPr sz="2000" b="1" i="0">
                <a:solidFill>
                  <a:schemeClr val="accent3"/>
                </a:solidFill>
                <a:latin typeface="Segoe UI Semibold" panose="020B0502040204020203" pitchFamily="34" charset="0"/>
                <a:cs typeface="Segoe UI Semibold" panose="020B0502040204020203" pitchFamily="34" charset="0"/>
              </a:defRPr>
            </a:lvl1pPr>
            <a:lvl2pPr indent="0">
              <a:lnSpc>
                <a:spcPct val="90000"/>
              </a:lnSpc>
              <a:spcBef>
                <a:spcPts val="500"/>
              </a:spcBef>
              <a:buFont typeface="Arial" panose="020B0604020202020204" pitchFamily="34" charset="0"/>
              <a:buNone/>
              <a:defRPr sz="2400">
                <a:latin typeface="Segoe UI" panose="020B0502040204020203" pitchFamily="34" charset="0"/>
                <a:cs typeface="Segoe UI" panose="020B0502040204020203" pitchFamily="34" charset="0"/>
              </a:defRPr>
            </a:lvl2pPr>
            <a:lvl3pPr indent="0">
              <a:lnSpc>
                <a:spcPct val="90000"/>
              </a:lnSpc>
              <a:spcBef>
                <a:spcPts val="500"/>
              </a:spcBef>
              <a:buFont typeface="Arial" panose="020B0604020202020204" pitchFamily="34" charset="0"/>
              <a:buNone/>
              <a:defRPr sz="2000">
                <a:latin typeface="Segoe UI" panose="020B0502040204020203" pitchFamily="34" charset="0"/>
                <a:cs typeface="Segoe UI" panose="020B0502040204020203" pitchFamily="34" charset="0"/>
              </a:defRPr>
            </a:lvl3pPr>
            <a:lvl4pPr indent="0">
              <a:lnSpc>
                <a:spcPct val="90000"/>
              </a:lnSpc>
              <a:spcBef>
                <a:spcPts val="500"/>
              </a:spcBef>
              <a:buFont typeface="Arial" panose="020B0604020202020204" pitchFamily="34" charset="0"/>
              <a:buNone/>
              <a:defRPr>
                <a:latin typeface="Segoe UI" panose="020B0502040204020203" pitchFamily="34" charset="0"/>
                <a:cs typeface="Segoe UI" panose="020B0502040204020203" pitchFamily="34" charset="0"/>
              </a:defRPr>
            </a:lvl4pPr>
            <a:lvl5pPr indent="0">
              <a:lnSpc>
                <a:spcPct val="90000"/>
              </a:lnSpc>
              <a:spcBef>
                <a:spcPts val="500"/>
              </a:spcBef>
              <a:buFont typeface="Arial" panose="020B0604020202020204" pitchFamily="34" charset="0"/>
              <a:buNone/>
              <a:defRPr>
                <a:latin typeface="Segoe UI" panose="020B0502040204020203" pitchFamily="34" charset="0"/>
                <a:cs typeface="Segoe UI" panose="020B0502040204020203"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en-US" sz="2400" b="0" i="0">
                <a:solidFill>
                  <a:schemeClr val="accent1"/>
                </a:solidFill>
                <a:latin typeface="Segoe UI" panose="020B0502040204020203" pitchFamily="34" charset="0"/>
                <a:cs typeface="Segoe UI" panose="020B0502040204020203" pitchFamily="34" charset="0"/>
              </a:rPr>
              <a:t>How do I ask a question?</a:t>
            </a:r>
          </a:p>
        </p:txBody>
      </p:sp>
      <p:sp>
        <p:nvSpPr>
          <p:cNvPr id="3" name="Rectangle 2">
            <a:extLst>
              <a:ext uri="{FF2B5EF4-FFF2-40B4-BE49-F238E27FC236}">
                <a16:creationId xmlns:a16="http://schemas.microsoft.com/office/drawing/2014/main" id="{861D8750-2D4C-4F4B-AE39-DCEDBD8C83D5}"/>
              </a:ext>
            </a:extLst>
          </p:cNvPr>
          <p:cNvSpPr/>
          <p:nvPr userDrawn="1"/>
        </p:nvSpPr>
        <p:spPr>
          <a:xfrm>
            <a:off x="365759" y="2180710"/>
            <a:ext cx="11390811" cy="1041311"/>
          </a:xfrm>
          <a:prstGeom prst="rect">
            <a:avLst/>
          </a:prstGeom>
        </p:spPr>
        <p:txBody>
          <a:bodyPr vert="horz" lIns="91440" tIns="45720" rIns="91440" bIns="45720" rtlCol="0">
            <a:noAutofit/>
          </a:bodyPr>
          <a:lstStyle/>
          <a:p>
            <a:pPr lvl="0" indent="0">
              <a:lnSpc>
                <a:spcPct val="150000"/>
              </a:lnSpc>
              <a:spcBef>
                <a:spcPts val="1000"/>
              </a:spcBef>
              <a:buFont typeface="Arial" panose="020B0604020202020204" pitchFamily="34" charset="0"/>
              <a:buNone/>
            </a:pPr>
            <a:r>
              <a:rPr lang="en-US" sz="2000" b="0" i="0">
                <a:solidFill>
                  <a:schemeClr val="tx1"/>
                </a:solidFill>
                <a:latin typeface="Segoe UI Semilight" panose="020B0402040204020203" pitchFamily="34" charset="0"/>
                <a:cs typeface="Segoe UI Semilight" panose="020B0402040204020203" pitchFamily="34" charset="0"/>
              </a:rPr>
              <a:t>If you have a technical or content-related question, please use the Q&amp;A window</a:t>
            </a:r>
          </a:p>
          <a:p>
            <a:pPr lvl="0" indent="0">
              <a:lnSpc>
                <a:spcPct val="150000"/>
              </a:lnSpc>
              <a:spcBef>
                <a:spcPts val="1000"/>
              </a:spcBef>
              <a:buFont typeface="Arial" panose="020B0604020202020204" pitchFamily="34" charset="0"/>
              <a:buNone/>
            </a:pPr>
            <a:r>
              <a:rPr lang="en-US" sz="2000" b="0" i="0">
                <a:solidFill>
                  <a:schemeClr val="tx1"/>
                </a:solidFill>
                <a:latin typeface="Segoe UI Semilight" panose="020B0402040204020203" pitchFamily="34" charset="0"/>
                <a:cs typeface="Segoe UI Semilight" panose="020B0402040204020203" pitchFamily="34" charset="0"/>
              </a:rPr>
              <a:t>We will address the questions as they come in</a:t>
            </a:r>
          </a:p>
        </p:txBody>
      </p:sp>
      <p:sp>
        <p:nvSpPr>
          <p:cNvPr id="16" name="TextBox 15">
            <a:extLst>
              <a:ext uri="{FF2B5EF4-FFF2-40B4-BE49-F238E27FC236}">
                <a16:creationId xmlns:a16="http://schemas.microsoft.com/office/drawing/2014/main" id="{883AC189-90CA-6B48-8849-4251AC460C48}"/>
              </a:ext>
            </a:extLst>
          </p:cNvPr>
          <p:cNvSpPr txBox="1"/>
          <p:nvPr userDrawn="1"/>
        </p:nvSpPr>
        <p:spPr>
          <a:xfrm>
            <a:off x="365760" y="3897377"/>
            <a:ext cx="11390811" cy="369332"/>
          </a:xfrm>
          <a:prstGeom prst="rect">
            <a:avLst/>
          </a:prstGeom>
        </p:spPr>
        <p:txBody>
          <a:bodyPr vert="horz" lIns="91440" tIns="45720" rIns="91440" bIns="45720" rtlCol="0">
            <a:noAutofit/>
          </a:bodyPr>
          <a:lstStyle>
            <a:lvl1pPr lvl="0" indent="0">
              <a:lnSpc>
                <a:spcPct val="90000"/>
              </a:lnSpc>
              <a:spcBef>
                <a:spcPts val="1000"/>
              </a:spcBef>
              <a:buFont typeface="Arial" panose="020B0604020202020204" pitchFamily="34" charset="0"/>
              <a:buNone/>
              <a:defRPr sz="2000" b="1" i="0">
                <a:solidFill>
                  <a:schemeClr val="accent3"/>
                </a:solidFill>
                <a:latin typeface="Segoe UI Semibold" panose="020B0502040204020203" pitchFamily="34" charset="0"/>
                <a:cs typeface="Segoe UI Semibold" panose="020B0502040204020203" pitchFamily="34" charset="0"/>
              </a:defRPr>
            </a:lvl1pPr>
            <a:lvl2pPr indent="0">
              <a:lnSpc>
                <a:spcPct val="90000"/>
              </a:lnSpc>
              <a:spcBef>
                <a:spcPts val="500"/>
              </a:spcBef>
              <a:buFont typeface="Arial" panose="020B0604020202020204" pitchFamily="34" charset="0"/>
              <a:buNone/>
              <a:defRPr sz="2400">
                <a:latin typeface="Segoe UI" panose="020B0502040204020203" pitchFamily="34" charset="0"/>
                <a:cs typeface="Segoe UI" panose="020B0502040204020203" pitchFamily="34" charset="0"/>
              </a:defRPr>
            </a:lvl2pPr>
            <a:lvl3pPr indent="0">
              <a:lnSpc>
                <a:spcPct val="90000"/>
              </a:lnSpc>
              <a:spcBef>
                <a:spcPts val="500"/>
              </a:spcBef>
              <a:buFont typeface="Arial" panose="020B0604020202020204" pitchFamily="34" charset="0"/>
              <a:buNone/>
              <a:defRPr sz="2000">
                <a:latin typeface="Segoe UI" panose="020B0502040204020203" pitchFamily="34" charset="0"/>
                <a:cs typeface="Segoe UI" panose="020B0502040204020203" pitchFamily="34" charset="0"/>
              </a:defRPr>
            </a:lvl3pPr>
            <a:lvl4pPr indent="0">
              <a:lnSpc>
                <a:spcPct val="90000"/>
              </a:lnSpc>
              <a:spcBef>
                <a:spcPts val="500"/>
              </a:spcBef>
              <a:buFont typeface="Arial" panose="020B0604020202020204" pitchFamily="34" charset="0"/>
              <a:buNone/>
              <a:defRPr>
                <a:latin typeface="Segoe UI" panose="020B0502040204020203" pitchFamily="34" charset="0"/>
                <a:cs typeface="Segoe UI" panose="020B0502040204020203" pitchFamily="34" charset="0"/>
              </a:defRPr>
            </a:lvl4pPr>
            <a:lvl5pPr indent="0">
              <a:lnSpc>
                <a:spcPct val="90000"/>
              </a:lnSpc>
              <a:spcBef>
                <a:spcPts val="500"/>
              </a:spcBef>
              <a:buFont typeface="Arial" panose="020B0604020202020204" pitchFamily="34" charset="0"/>
              <a:buNone/>
              <a:defRPr>
                <a:latin typeface="Segoe UI" panose="020B0502040204020203" pitchFamily="34" charset="0"/>
                <a:cs typeface="Segoe UI" panose="020B0502040204020203"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en-US" sz="2400" b="0" i="0">
                <a:solidFill>
                  <a:schemeClr val="accent1"/>
                </a:solidFill>
                <a:latin typeface="Segoe UI" panose="020B0502040204020203" pitchFamily="34" charset="0"/>
                <a:cs typeface="Segoe UI" panose="020B0502040204020203" pitchFamily="34" charset="0"/>
              </a:rPr>
              <a:t>Can I view this presentation after the webinar?</a:t>
            </a:r>
          </a:p>
        </p:txBody>
      </p:sp>
      <p:sp>
        <p:nvSpPr>
          <p:cNvPr id="17" name="Rectangle 16">
            <a:extLst>
              <a:ext uri="{FF2B5EF4-FFF2-40B4-BE49-F238E27FC236}">
                <a16:creationId xmlns:a16="http://schemas.microsoft.com/office/drawing/2014/main" id="{B79E4DDD-3158-594B-837F-FB6B87AFAFE1}"/>
              </a:ext>
            </a:extLst>
          </p:cNvPr>
          <p:cNvSpPr/>
          <p:nvPr userDrawn="1"/>
        </p:nvSpPr>
        <p:spPr>
          <a:xfrm>
            <a:off x="365759" y="4304555"/>
            <a:ext cx="11390811" cy="1041311"/>
          </a:xfrm>
          <a:prstGeom prst="rect">
            <a:avLst/>
          </a:prstGeom>
        </p:spPr>
        <p:txBody>
          <a:bodyPr vert="horz" lIns="91440" tIns="45720" rIns="91440" bIns="45720" rtlCol="0">
            <a:noAutofit/>
          </a:bodyPr>
          <a:lstStyle/>
          <a:p>
            <a:pPr lvl="0" indent="0">
              <a:lnSpc>
                <a:spcPct val="150000"/>
              </a:lnSpc>
              <a:spcBef>
                <a:spcPts val="1000"/>
              </a:spcBef>
              <a:buFont typeface="Arial" panose="020B0604020202020204" pitchFamily="34" charset="0"/>
              <a:buNone/>
            </a:pPr>
            <a:r>
              <a:rPr lang="en-US" sz="2000" b="0" i="0">
                <a:solidFill>
                  <a:schemeClr val="tx1"/>
                </a:solidFill>
                <a:latin typeface="Segoe UI Semilight" panose="020B0402040204020203" pitchFamily="34" charset="0"/>
                <a:cs typeface="Segoe UI Semilight" panose="020B0402040204020203" pitchFamily="34" charset="0"/>
              </a:rPr>
              <a:t>Yes, this presentation is being recorded</a:t>
            </a:r>
          </a:p>
          <a:p>
            <a:pPr lvl="0" indent="0">
              <a:lnSpc>
                <a:spcPct val="150000"/>
              </a:lnSpc>
              <a:spcBef>
                <a:spcPts val="1000"/>
              </a:spcBef>
              <a:buFont typeface="Arial" panose="020B0604020202020204" pitchFamily="34" charset="0"/>
              <a:buNone/>
            </a:pPr>
            <a:r>
              <a:rPr lang="en-US" sz="2000" b="0" i="0">
                <a:solidFill>
                  <a:schemeClr val="tx1"/>
                </a:solidFill>
                <a:latin typeface="Segoe UI Semilight" panose="020B0402040204020203" pitchFamily="34" charset="0"/>
                <a:cs typeface="Segoe UI Semilight" panose="020B0402040204020203" pitchFamily="34" charset="0"/>
              </a:rPr>
              <a:t>A link to the recorded presentation will be sent to the email address you used to register</a:t>
            </a:r>
          </a:p>
        </p:txBody>
      </p:sp>
      <p:pic>
        <p:nvPicPr>
          <p:cNvPr id="9" name="Picture 8">
            <a:extLst>
              <a:ext uri="{FF2B5EF4-FFF2-40B4-BE49-F238E27FC236}">
                <a16:creationId xmlns:a16="http://schemas.microsoft.com/office/drawing/2014/main" id="{65972E79-DC3D-C14A-937B-FE96B1FE6366}"/>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2954354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0" y="409302"/>
            <a:ext cx="11390811" cy="670562"/>
          </a:xfrm>
        </p:spPr>
        <p:txBody>
          <a:bodyPr>
            <a:noAutofit/>
          </a:bodyPr>
          <a:lstStyle>
            <a:lvl1pPr marL="0" indent="0" algn="l">
              <a:buNone/>
              <a:defRPr sz="4000" b="1" i="0" spc="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Meet our speaker(s)</a:t>
            </a:r>
          </a:p>
        </p:txBody>
      </p:sp>
      <p:sp>
        <p:nvSpPr>
          <p:cNvPr id="8" name="Text Placeholder 3">
            <a:extLst>
              <a:ext uri="{FF2B5EF4-FFF2-40B4-BE49-F238E27FC236}">
                <a16:creationId xmlns:a16="http://schemas.microsoft.com/office/drawing/2014/main" id="{140D714A-1B69-484F-BEA6-31A7B8AEA03F}"/>
              </a:ext>
            </a:extLst>
          </p:cNvPr>
          <p:cNvSpPr>
            <a:spLocks noGrp="1"/>
          </p:cNvSpPr>
          <p:nvPr>
            <p:ph type="body" sz="quarter" idx="11" hasCustomPrompt="1"/>
          </p:nvPr>
        </p:nvSpPr>
        <p:spPr>
          <a:xfrm>
            <a:off x="2532961" y="3270313"/>
            <a:ext cx="3348219" cy="409484"/>
          </a:xfrm>
        </p:spPr>
        <p:txBody>
          <a:bodyPr>
            <a:normAutofit/>
          </a:bodyPr>
          <a:lstStyle>
            <a:lvl1pPr marL="0" indent="0">
              <a:buNone/>
              <a:defRPr sz="2000" b="1" i="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Speaker Name</a:t>
            </a:r>
          </a:p>
        </p:txBody>
      </p:sp>
      <p:sp>
        <p:nvSpPr>
          <p:cNvPr id="9" name="Text Placeholder 3">
            <a:extLst>
              <a:ext uri="{FF2B5EF4-FFF2-40B4-BE49-F238E27FC236}">
                <a16:creationId xmlns:a16="http://schemas.microsoft.com/office/drawing/2014/main" id="{AB5FD720-4ED3-CC4C-9250-5B0C4AFCA190}"/>
              </a:ext>
            </a:extLst>
          </p:cNvPr>
          <p:cNvSpPr>
            <a:spLocks noGrp="1"/>
          </p:cNvSpPr>
          <p:nvPr>
            <p:ph type="body" sz="quarter" idx="13" hasCustomPrompt="1"/>
          </p:nvPr>
        </p:nvSpPr>
        <p:spPr>
          <a:xfrm>
            <a:off x="2532961" y="3679797"/>
            <a:ext cx="3348219" cy="324503"/>
          </a:xfrm>
        </p:spPr>
        <p:txBody>
          <a:bodyPr>
            <a:normAutofit/>
          </a:bodyPr>
          <a:lstStyle>
            <a:lvl1pPr marL="0" indent="0">
              <a:buNone/>
              <a:defRPr sz="1600" b="0" i="0">
                <a:solidFill>
                  <a:schemeClr val="tx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Speaker title</a:t>
            </a:r>
          </a:p>
        </p:txBody>
      </p:sp>
      <p:sp>
        <p:nvSpPr>
          <p:cNvPr id="10" name="Text Placeholder 3">
            <a:extLst>
              <a:ext uri="{FF2B5EF4-FFF2-40B4-BE49-F238E27FC236}">
                <a16:creationId xmlns:a16="http://schemas.microsoft.com/office/drawing/2014/main" id="{515E1B09-9595-4E43-A6BD-C8F1743281ED}"/>
              </a:ext>
            </a:extLst>
          </p:cNvPr>
          <p:cNvSpPr>
            <a:spLocks noGrp="1"/>
          </p:cNvSpPr>
          <p:nvPr>
            <p:ph type="body" sz="quarter" idx="14" hasCustomPrompt="1"/>
          </p:nvPr>
        </p:nvSpPr>
        <p:spPr>
          <a:xfrm>
            <a:off x="7842295" y="3270313"/>
            <a:ext cx="3348219" cy="409484"/>
          </a:xfrm>
        </p:spPr>
        <p:txBody>
          <a:bodyPr>
            <a:normAutofit/>
          </a:bodyPr>
          <a:lstStyle>
            <a:lvl1pPr marL="0" indent="0">
              <a:buNone/>
              <a:defRPr sz="2000" b="1" i="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Speaker Name</a:t>
            </a:r>
          </a:p>
        </p:txBody>
      </p:sp>
      <p:sp>
        <p:nvSpPr>
          <p:cNvPr id="11" name="Text Placeholder 3">
            <a:extLst>
              <a:ext uri="{FF2B5EF4-FFF2-40B4-BE49-F238E27FC236}">
                <a16:creationId xmlns:a16="http://schemas.microsoft.com/office/drawing/2014/main" id="{3B83C953-65EC-1A4E-A1FF-133FFC9A871E}"/>
              </a:ext>
            </a:extLst>
          </p:cNvPr>
          <p:cNvSpPr>
            <a:spLocks noGrp="1"/>
          </p:cNvSpPr>
          <p:nvPr>
            <p:ph type="body" sz="quarter" idx="15" hasCustomPrompt="1"/>
          </p:nvPr>
        </p:nvSpPr>
        <p:spPr>
          <a:xfrm>
            <a:off x="7842295" y="3679797"/>
            <a:ext cx="3348219" cy="324503"/>
          </a:xfrm>
        </p:spPr>
        <p:txBody>
          <a:bodyPr>
            <a:normAutofit/>
          </a:bodyPr>
          <a:lstStyle>
            <a:lvl1pPr marL="0" indent="0">
              <a:buNone/>
              <a:defRPr sz="1600" b="0" i="0">
                <a:solidFill>
                  <a:schemeClr val="tx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Speaker title</a:t>
            </a:r>
          </a:p>
        </p:txBody>
      </p:sp>
      <p:pic>
        <p:nvPicPr>
          <p:cNvPr id="12" name="Picture 11">
            <a:extLst>
              <a:ext uri="{FF2B5EF4-FFF2-40B4-BE49-F238E27FC236}">
                <a16:creationId xmlns:a16="http://schemas.microsoft.com/office/drawing/2014/main" id="{778EFCD3-6E48-1D49-9AE0-E5E72F1CD34E}"/>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38699865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1"/>
        </a:solidFill>
        <a:effectLst/>
      </p:bgPr>
    </p:bg>
    <p:spTree>
      <p:nvGrpSpPr>
        <p:cNvPr id="1" name=""/>
        <p:cNvGrpSpPr/>
        <p:nvPr/>
      </p:nvGrpSpPr>
      <p:grpSpPr>
        <a:xfrm>
          <a:off x="0" y="0"/>
          <a:ext cx="0" cy="0"/>
          <a:chOff x="0" y="0"/>
          <a:chExt cx="0" cy="0"/>
        </a:xfrm>
      </p:grpSpPr>
      <p:sp>
        <p:nvSpPr>
          <p:cNvPr id="11" name="Text Placeholder 3">
            <a:extLst>
              <a:ext uri="{FF2B5EF4-FFF2-40B4-BE49-F238E27FC236}">
                <a16:creationId xmlns:a16="http://schemas.microsoft.com/office/drawing/2014/main" id="{2C946CA4-1BD3-8B4B-A389-DD7D8870B203}"/>
              </a:ext>
            </a:extLst>
          </p:cNvPr>
          <p:cNvSpPr>
            <a:spLocks noGrp="1"/>
          </p:cNvSpPr>
          <p:nvPr>
            <p:ph type="body" sz="quarter" idx="11" hasCustomPrompt="1"/>
          </p:nvPr>
        </p:nvSpPr>
        <p:spPr>
          <a:xfrm>
            <a:off x="0" y="2740733"/>
            <a:ext cx="12192000" cy="951701"/>
          </a:xfrm>
        </p:spPr>
        <p:txBody>
          <a:bodyPr>
            <a:noAutofit/>
          </a:bodyPr>
          <a:lstStyle>
            <a:lvl1pPr marL="0" indent="0" algn="ctr">
              <a:buNone/>
              <a:defRPr sz="6000" b="1" i="0" spc="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Section title goes here</a:t>
            </a:r>
          </a:p>
        </p:txBody>
      </p:sp>
      <p:pic>
        <p:nvPicPr>
          <p:cNvPr id="5" name="Picture 4">
            <a:extLst>
              <a:ext uri="{FF2B5EF4-FFF2-40B4-BE49-F238E27FC236}">
                <a16:creationId xmlns:a16="http://schemas.microsoft.com/office/drawing/2014/main" id="{284FF593-5428-7E45-83E3-F1100F77AE5F}"/>
              </a:ext>
            </a:extLst>
          </p:cNvPr>
          <p:cNvPicPr>
            <a:picLocks noChangeAspect="1"/>
          </p:cNvPicPr>
          <p:nvPr userDrawn="1"/>
        </p:nvPicPr>
        <p:blipFill>
          <a:blip r:embed="rId2"/>
          <a:stretch>
            <a:fillRect/>
          </a:stretch>
        </p:blipFill>
        <p:spPr>
          <a:xfrm>
            <a:off x="10586430" y="6346520"/>
            <a:ext cx="1511226" cy="499209"/>
          </a:xfrm>
          <a:prstGeom prst="rect">
            <a:avLst/>
          </a:prstGeom>
        </p:spPr>
      </p:pic>
    </p:spTree>
    <p:extLst>
      <p:ext uri="{BB962C8B-B14F-4D97-AF65-F5344CB8AC3E}">
        <p14:creationId xmlns:p14="http://schemas.microsoft.com/office/powerpoint/2010/main" val="2117732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bg1"/>
        </a:solidFill>
        <a:effectLst/>
      </p:bgPr>
    </p:bg>
    <p:spTree>
      <p:nvGrpSpPr>
        <p:cNvPr id="1" name=""/>
        <p:cNvGrpSpPr/>
        <p:nvPr/>
      </p:nvGrpSpPr>
      <p:grpSpPr>
        <a:xfrm>
          <a:off x="0" y="0"/>
          <a:ext cx="0" cy="0"/>
          <a:chOff x="0" y="0"/>
          <a:chExt cx="0" cy="0"/>
        </a:xfrm>
      </p:grpSpPr>
      <p:sp>
        <p:nvSpPr>
          <p:cNvPr id="11" name="Text Placeholder 3">
            <a:extLst>
              <a:ext uri="{FF2B5EF4-FFF2-40B4-BE49-F238E27FC236}">
                <a16:creationId xmlns:a16="http://schemas.microsoft.com/office/drawing/2014/main" id="{2C946CA4-1BD3-8B4B-A389-DD7D8870B203}"/>
              </a:ext>
            </a:extLst>
          </p:cNvPr>
          <p:cNvSpPr>
            <a:spLocks noGrp="1"/>
          </p:cNvSpPr>
          <p:nvPr>
            <p:ph type="body" sz="quarter" idx="11" hasCustomPrompt="1"/>
          </p:nvPr>
        </p:nvSpPr>
        <p:spPr>
          <a:xfrm>
            <a:off x="0" y="2740733"/>
            <a:ext cx="12192000" cy="951701"/>
          </a:xfrm>
        </p:spPr>
        <p:txBody>
          <a:bodyPr>
            <a:noAutofit/>
          </a:bodyPr>
          <a:lstStyle>
            <a:lvl1pPr marL="0" indent="0" algn="ctr">
              <a:buNone/>
              <a:defRPr sz="6000" b="1" i="0" spc="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Section title goes here</a:t>
            </a:r>
          </a:p>
        </p:txBody>
      </p:sp>
      <p:sp>
        <p:nvSpPr>
          <p:cNvPr id="4" name="Text Placeholder 3">
            <a:extLst>
              <a:ext uri="{FF2B5EF4-FFF2-40B4-BE49-F238E27FC236}">
                <a16:creationId xmlns:a16="http://schemas.microsoft.com/office/drawing/2014/main" id="{8D24B31F-2B5E-7841-A03C-CBF7A4256763}"/>
              </a:ext>
            </a:extLst>
          </p:cNvPr>
          <p:cNvSpPr>
            <a:spLocks noGrp="1"/>
          </p:cNvSpPr>
          <p:nvPr>
            <p:ph type="body" sz="quarter" idx="12" hasCustomPrompt="1"/>
          </p:nvPr>
        </p:nvSpPr>
        <p:spPr>
          <a:xfrm>
            <a:off x="0" y="3692435"/>
            <a:ext cx="12192000" cy="391886"/>
          </a:xfrm>
        </p:spPr>
        <p:txBody>
          <a:bodyPr>
            <a:noAutofit/>
          </a:bodyPr>
          <a:lstStyle>
            <a:lvl1pPr marL="0" indent="0" algn="ctr">
              <a:buNone/>
              <a:defRPr sz="2000" b="1" i="0" spc="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Description goes here</a:t>
            </a:r>
          </a:p>
        </p:txBody>
      </p:sp>
      <p:pic>
        <p:nvPicPr>
          <p:cNvPr id="6" name="Picture 5">
            <a:extLst>
              <a:ext uri="{FF2B5EF4-FFF2-40B4-BE49-F238E27FC236}">
                <a16:creationId xmlns:a16="http://schemas.microsoft.com/office/drawing/2014/main" id="{40875F09-A719-D74A-A509-E85A1D7DB4A4}"/>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647148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tx1"/>
        </a:solidFill>
        <a:effectLst/>
      </p:bgPr>
    </p:bg>
    <p:spTree>
      <p:nvGrpSpPr>
        <p:cNvPr id="1" name=""/>
        <p:cNvGrpSpPr/>
        <p:nvPr/>
      </p:nvGrpSpPr>
      <p:grpSpPr>
        <a:xfrm>
          <a:off x="0" y="0"/>
          <a:ext cx="0" cy="0"/>
          <a:chOff x="0" y="0"/>
          <a:chExt cx="0" cy="0"/>
        </a:xfrm>
      </p:grpSpPr>
      <p:sp>
        <p:nvSpPr>
          <p:cNvPr id="6" name="Text Placeholder 3">
            <a:extLst>
              <a:ext uri="{FF2B5EF4-FFF2-40B4-BE49-F238E27FC236}">
                <a16:creationId xmlns:a16="http://schemas.microsoft.com/office/drawing/2014/main" id="{598990E6-A29A-394A-9175-F210448EC810}"/>
              </a:ext>
            </a:extLst>
          </p:cNvPr>
          <p:cNvSpPr>
            <a:spLocks noGrp="1"/>
          </p:cNvSpPr>
          <p:nvPr>
            <p:ph type="body" sz="quarter" idx="11" hasCustomPrompt="1"/>
          </p:nvPr>
        </p:nvSpPr>
        <p:spPr>
          <a:xfrm>
            <a:off x="365760" y="2530311"/>
            <a:ext cx="5381897" cy="1797377"/>
          </a:xfrm>
        </p:spPr>
        <p:txBody>
          <a:bodyPr anchor="ctr" anchorCtr="0">
            <a:noAutofit/>
          </a:bodyPr>
          <a:lstStyle>
            <a:lvl1pPr marL="0" indent="0" algn="l">
              <a:buNone/>
              <a:defRPr sz="6000" b="1" i="0" spc="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Section title goes here</a:t>
            </a:r>
          </a:p>
        </p:txBody>
      </p:sp>
      <p:pic>
        <p:nvPicPr>
          <p:cNvPr id="5" name="Picture 4">
            <a:extLst>
              <a:ext uri="{FF2B5EF4-FFF2-40B4-BE49-F238E27FC236}">
                <a16:creationId xmlns:a16="http://schemas.microsoft.com/office/drawing/2014/main" id="{8BE3CA92-09E7-8848-9568-4478F72561D6}"/>
              </a:ext>
            </a:extLst>
          </p:cNvPr>
          <p:cNvPicPr>
            <a:picLocks noChangeAspect="1"/>
          </p:cNvPicPr>
          <p:nvPr userDrawn="1"/>
        </p:nvPicPr>
        <p:blipFill>
          <a:blip r:embed="rId2"/>
          <a:stretch>
            <a:fillRect/>
          </a:stretch>
        </p:blipFill>
        <p:spPr>
          <a:xfrm>
            <a:off x="10586430" y="6346520"/>
            <a:ext cx="1511226" cy="499209"/>
          </a:xfrm>
          <a:prstGeom prst="rect">
            <a:avLst/>
          </a:prstGeom>
        </p:spPr>
      </p:pic>
    </p:spTree>
    <p:extLst>
      <p:ext uri="{BB962C8B-B14F-4D97-AF65-F5344CB8AC3E}">
        <p14:creationId xmlns:p14="http://schemas.microsoft.com/office/powerpoint/2010/main" val="1271385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Section Title 4">
    <p:bg>
      <p:bgPr>
        <a:solidFill>
          <a:schemeClr val="bg1"/>
        </a:solidFill>
        <a:effectLst/>
      </p:bgPr>
    </p:bg>
    <p:spTree>
      <p:nvGrpSpPr>
        <p:cNvPr id="1" name=""/>
        <p:cNvGrpSpPr/>
        <p:nvPr/>
      </p:nvGrpSpPr>
      <p:grpSpPr>
        <a:xfrm>
          <a:off x="0" y="0"/>
          <a:ext cx="0" cy="0"/>
          <a:chOff x="0" y="0"/>
          <a:chExt cx="0" cy="0"/>
        </a:xfrm>
      </p:grpSpPr>
      <p:sp>
        <p:nvSpPr>
          <p:cNvPr id="6" name="Text Placeholder 3">
            <a:extLst>
              <a:ext uri="{FF2B5EF4-FFF2-40B4-BE49-F238E27FC236}">
                <a16:creationId xmlns:a16="http://schemas.microsoft.com/office/drawing/2014/main" id="{598990E6-A29A-394A-9175-F210448EC810}"/>
              </a:ext>
            </a:extLst>
          </p:cNvPr>
          <p:cNvSpPr>
            <a:spLocks noGrp="1"/>
          </p:cNvSpPr>
          <p:nvPr>
            <p:ph type="body" sz="quarter" idx="11" hasCustomPrompt="1"/>
          </p:nvPr>
        </p:nvSpPr>
        <p:spPr>
          <a:xfrm>
            <a:off x="365760" y="1530242"/>
            <a:ext cx="5381897" cy="2075107"/>
          </a:xfrm>
        </p:spPr>
        <p:txBody>
          <a:bodyPr anchor="b" anchorCtr="0">
            <a:noAutofit/>
          </a:bodyPr>
          <a:lstStyle>
            <a:lvl1pPr marL="0" indent="0" algn="l">
              <a:buNone/>
              <a:defRPr sz="6000" b="1" i="0" spc="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Section title goes here</a:t>
            </a:r>
          </a:p>
        </p:txBody>
      </p:sp>
      <p:sp>
        <p:nvSpPr>
          <p:cNvPr id="7" name="Text Placeholder 3">
            <a:extLst>
              <a:ext uri="{FF2B5EF4-FFF2-40B4-BE49-F238E27FC236}">
                <a16:creationId xmlns:a16="http://schemas.microsoft.com/office/drawing/2014/main" id="{1B3FBE8B-E0E6-8941-BE06-9BB9E0562EC4}"/>
              </a:ext>
            </a:extLst>
          </p:cNvPr>
          <p:cNvSpPr>
            <a:spLocks noGrp="1"/>
          </p:cNvSpPr>
          <p:nvPr>
            <p:ph type="body" sz="quarter" idx="12" hasCustomPrompt="1"/>
          </p:nvPr>
        </p:nvSpPr>
        <p:spPr>
          <a:xfrm>
            <a:off x="365760" y="3692433"/>
            <a:ext cx="5381897" cy="1802675"/>
          </a:xfrm>
        </p:spPr>
        <p:txBody>
          <a:bodyPr>
            <a:noAutofit/>
          </a:bodyPr>
          <a:lstStyle>
            <a:lvl1pPr marL="0" indent="0" algn="l">
              <a:buNone/>
              <a:defRPr sz="4000" b="1" i="0" spc="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Description goes here</a:t>
            </a:r>
          </a:p>
        </p:txBody>
      </p:sp>
      <p:pic>
        <p:nvPicPr>
          <p:cNvPr id="8" name="Picture 7">
            <a:extLst>
              <a:ext uri="{FF2B5EF4-FFF2-40B4-BE49-F238E27FC236}">
                <a16:creationId xmlns:a16="http://schemas.microsoft.com/office/drawing/2014/main" id="{137D9138-8557-5D4B-A33C-1CAA46EB3ADA}"/>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3526798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p:spPr>
        <p:txBody>
          <a:bodyPr lIns="0" tIns="0" rIns="0" bIns="0"/>
          <a:lstStyle>
            <a:lvl1pPr>
              <a:defRPr sz="1765"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229843" y="1168943"/>
            <a:ext cx="3837818" cy="3786998"/>
          </a:xfr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159905992"/>
      </p:ext>
    </p:extLst>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0" y="409302"/>
            <a:ext cx="11390811" cy="670562"/>
          </a:xfrm>
        </p:spPr>
        <p:txBody>
          <a:bodyPr>
            <a:noAutofit/>
          </a:bodyPr>
          <a:lstStyle>
            <a:lvl1pPr marL="0" indent="0" algn="l">
              <a:buNone/>
              <a:defRPr sz="4000" b="1" i="0" spc="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Slide title goes here</a:t>
            </a:r>
          </a:p>
        </p:txBody>
      </p:sp>
      <p:sp>
        <p:nvSpPr>
          <p:cNvPr id="8" name="Text Placeholder 3">
            <a:extLst>
              <a:ext uri="{FF2B5EF4-FFF2-40B4-BE49-F238E27FC236}">
                <a16:creationId xmlns:a16="http://schemas.microsoft.com/office/drawing/2014/main" id="{399B133C-4C10-6645-86DA-1C2FAC40C9C0}"/>
              </a:ext>
            </a:extLst>
          </p:cNvPr>
          <p:cNvSpPr>
            <a:spLocks noGrp="1"/>
          </p:cNvSpPr>
          <p:nvPr>
            <p:ph type="body" sz="quarter" idx="10" hasCustomPrompt="1"/>
          </p:nvPr>
        </p:nvSpPr>
        <p:spPr>
          <a:xfrm>
            <a:off x="365760" y="1990654"/>
            <a:ext cx="11390811" cy="4166306"/>
          </a:xfrm>
        </p:spPr>
        <p:txBody>
          <a:bodyPr>
            <a:normAutofit/>
          </a:bodyPr>
          <a:lstStyle>
            <a:lvl1pPr marL="0" indent="0">
              <a:buNone/>
              <a:defRPr sz="1600">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Content goes here</a:t>
            </a:r>
          </a:p>
        </p:txBody>
      </p:sp>
      <p:sp>
        <p:nvSpPr>
          <p:cNvPr id="9" name="Text Placeholder 3">
            <a:extLst>
              <a:ext uri="{FF2B5EF4-FFF2-40B4-BE49-F238E27FC236}">
                <a16:creationId xmlns:a16="http://schemas.microsoft.com/office/drawing/2014/main" id="{F4EF1F14-E210-5E4E-AD6C-FBD6DF26FEB7}"/>
              </a:ext>
            </a:extLst>
          </p:cNvPr>
          <p:cNvSpPr>
            <a:spLocks noGrp="1"/>
          </p:cNvSpPr>
          <p:nvPr>
            <p:ph type="body" sz="quarter" idx="11" hasCustomPrompt="1"/>
          </p:nvPr>
        </p:nvSpPr>
        <p:spPr>
          <a:xfrm>
            <a:off x="365760" y="1543324"/>
            <a:ext cx="11390811" cy="409484"/>
          </a:xfrm>
        </p:spPr>
        <p:txBody>
          <a:bodyPr>
            <a:normAutofit/>
          </a:bodyPr>
          <a:lstStyle>
            <a:lvl1pPr marL="0" indent="0">
              <a:buNone/>
              <a:defRPr sz="2000" b="1" i="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Content title goes here</a:t>
            </a:r>
          </a:p>
        </p:txBody>
      </p:sp>
      <p:pic>
        <p:nvPicPr>
          <p:cNvPr id="10" name="Picture 9">
            <a:extLst>
              <a:ext uri="{FF2B5EF4-FFF2-40B4-BE49-F238E27FC236}">
                <a16:creationId xmlns:a16="http://schemas.microsoft.com/office/drawing/2014/main" id="{785F4A40-189E-E241-84B7-DFBC61D586AD}"/>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4012378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0" y="409302"/>
            <a:ext cx="4737463" cy="1158241"/>
          </a:xfrm>
        </p:spPr>
        <p:txBody>
          <a:bodyPr>
            <a:noAutofit/>
          </a:bodyPr>
          <a:lstStyle>
            <a:lvl1pPr marL="0" indent="0" algn="l">
              <a:buNone/>
              <a:defRPr sz="4000" b="1" i="0" spc="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Slide title goes here</a:t>
            </a:r>
          </a:p>
        </p:txBody>
      </p:sp>
      <p:sp>
        <p:nvSpPr>
          <p:cNvPr id="8" name="Text Placeholder 3">
            <a:extLst>
              <a:ext uri="{FF2B5EF4-FFF2-40B4-BE49-F238E27FC236}">
                <a16:creationId xmlns:a16="http://schemas.microsoft.com/office/drawing/2014/main" id="{399B133C-4C10-6645-86DA-1C2FAC40C9C0}"/>
              </a:ext>
            </a:extLst>
          </p:cNvPr>
          <p:cNvSpPr>
            <a:spLocks noGrp="1"/>
          </p:cNvSpPr>
          <p:nvPr>
            <p:ph type="body" sz="quarter" idx="10" hasCustomPrompt="1"/>
          </p:nvPr>
        </p:nvSpPr>
        <p:spPr>
          <a:xfrm>
            <a:off x="365760" y="2212703"/>
            <a:ext cx="4737463" cy="3961674"/>
          </a:xfrm>
        </p:spPr>
        <p:txBody>
          <a:bodyPr>
            <a:normAutofit/>
          </a:bodyPr>
          <a:lstStyle>
            <a:lvl1pPr marL="0" indent="0">
              <a:buNone/>
              <a:defRPr sz="1600">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Content goes here</a:t>
            </a:r>
          </a:p>
        </p:txBody>
      </p:sp>
      <p:sp>
        <p:nvSpPr>
          <p:cNvPr id="9" name="Text Placeholder 3">
            <a:extLst>
              <a:ext uri="{FF2B5EF4-FFF2-40B4-BE49-F238E27FC236}">
                <a16:creationId xmlns:a16="http://schemas.microsoft.com/office/drawing/2014/main" id="{F4EF1F14-E210-5E4E-AD6C-FBD6DF26FEB7}"/>
              </a:ext>
            </a:extLst>
          </p:cNvPr>
          <p:cNvSpPr>
            <a:spLocks noGrp="1"/>
          </p:cNvSpPr>
          <p:nvPr>
            <p:ph type="body" sz="quarter" idx="11" hasCustomPrompt="1"/>
          </p:nvPr>
        </p:nvSpPr>
        <p:spPr>
          <a:xfrm>
            <a:off x="365760" y="1765373"/>
            <a:ext cx="4737463" cy="409484"/>
          </a:xfrm>
        </p:spPr>
        <p:txBody>
          <a:bodyPr>
            <a:normAutofit/>
          </a:bodyPr>
          <a:lstStyle>
            <a:lvl1pPr marL="0" indent="0">
              <a:buNone/>
              <a:defRPr sz="2000" b="1" i="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Content title goes here</a:t>
            </a:r>
          </a:p>
        </p:txBody>
      </p:sp>
      <p:sp>
        <p:nvSpPr>
          <p:cNvPr id="3" name="Picture Placeholder 2">
            <a:extLst>
              <a:ext uri="{FF2B5EF4-FFF2-40B4-BE49-F238E27FC236}">
                <a16:creationId xmlns:a16="http://schemas.microsoft.com/office/drawing/2014/main" id="{CB4E77CC-6E19-1E49-94DC-686198ADF1DA}"/>
              </a:ext>
            </a:extLst>
          </p:cNvPr>
          <p:cNvSpPr>
            <a:spLocks noGrp="1"/>
          </p:cNvSpPr>
          <p:nvPr>
            <p:ph type="pic" sz="quarter" idx="13" hasCustomPrompt="1"/>
          </p:nvPr>
        </p:nvSpPr>
        <p:spPr>
          <a:xfrm>
            <a:off x="5338763" y="409575"/>
            <a:ext cx="6478587" cy="5764213"/>
          </a:xfrm>
          <a:solidFill>
            <a:schemeClr val="accent1"/>
          </a:solidFill>
        </p:spPr>
        <p:txBody>
          <a:bodyPr anchor="ctr" anchorCtr="0">
            <a:normAutofit/>
          </a:bodyPr>
          <a:lstStyle>
            <a:lvl1pPr marL="0" indent="0" algn="ctr">
              <a:buNone/>
              <a:defRPr sz="1200">
                <a:solidFill>
                  <a:schemeClr val="bg1"/>
                </a:solidFill>
              </a:defRPr>
            </a:lvl1pPr>
          </a:lstStyle>
          <a:p>
            <a:r>
              <a:rPr lang="en-US"/>
              <a:t>Place image / graph here</a:t>
            </a:r>
          </a:p>
        </p:txBody>
      </p:sp>
      <p:pic>
        <p:nvPicPr>
          <p:cNvPr id="10" name="Picture 9">
            <a:extLst>
              <a:ext uri="{FF2B5EF4-FFF2-40B4-BE49-F238E27FC236}">
                <a16:creationId xmlns:a16="http://schemas.microsoft.com/office/drawing/2014/main" id="{98DEAD5D-D958-4D4D-A350-6D635F55BB0E}"/>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3830004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1_Section Title 4">
    <p:bg>
      <p:bgPr>
        <a:solidFill>
          <a:schemeClr val="bg1">
            <a:lumMod val="95000"/>
          </a:schemeClr>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0" y="0"/>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3">
            <a:extLst>
              <a:ext uri="{FF2B5EF4-FFF2-40B4-BE49-F238E27FC236}">
                <a16:creationId xmlns:a16="http://schemas.microsoft.com/office/drawing/2014/main" id="{598990E6-A29A-394A-9175-F210448EC810}"/>
              </a:ext>
            </a:extLst>
          </p:cNvPr>
          <p:cNvSpPr>
            <a:spLocks noGrp="1"/>
          </p:cNvSpPr>
          <p:nvPr>
            <p:ph type="body" sz="quarter" idx="11" hasCustomPrompt="1"/>
          </p:nvPr>
        </p:nvSpPr>
        <p:spPr>
          <a:xfrm>
            <a:off x="365760" y="409303"/>
            <a:ext cx="5381897" cy="653144"/>
          </a:xfrm>
        </p:spPr>
        <p:txBody>
          <a:bodyPr>
            <a:noAutofit/>
          </a:bodyPr>
          <a:lstStyle>
            <a:lvl1pPr marL="0" indent="0" algn="l">
              <a:buNone/>
              <a:defRPr sz="4000" b="1" i="0" spc="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Slide title goes here</a:t>
            </a:r>
          </a:p>
        </p:txBody>
      </p:sp>
      <p:sp>
        <p:nvSpPr>
          <p:cNvPr id="10" name="Text Placeholder 3">
            <a:extLst>
              <a:ext uri="{FF2B5EF4-FFF2-40B4-BE49-F238E27FC236}">
                <a16:creationId xmlns:a16="http://schemas.microsoft.com/office/drawing/2014/main" id="{3C7D1685-53C9-1E43-9E10-C3FCF9F02971}"/>
              </a:ext>
            </a:extLst>
          </p:cNvPr>
          <p:cNvSpPr>
            <a:spLocks noGrp="1"/>
          </p:cNvSpPr>
          <p:nvPr>
            <p:ph type="body" sz="quarter" idx="10" hasCustomPrompt="1"/>
          </p:nvPr>
        </p:nvSpPr>
        <p:spPr>
          <a:xfrm>
            <a:off x="365760" y="1210491"/>
            <a:ext cx="5381897" cy="5329647"/>
          </a:xfrm>
        </p:spPr>
        <p:txBody>
          <a:bodyPr>
            <a:normAutofit/>
          </a:bodyPr>
          <a:lstStyle>
            <a:lvl1pPr marL="0" indent="0">
              <a:buNone/>
              <a:defRPr sz="1600">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Content goes here</a:t>
            </a:r>
          </a:p>
        </p:txBody>
      </p:sp>
      <p:sp>
        <p:nvSpPr>
          <p:cNvPr id="13" name="Picture Placeholder 2">
            <a:extLst>
              <a:ext uri="{FF2B5EF4-FFF2-40B4-BE49-F238E27FC236}">
                <a16:creationId xmlns:a16="http://schemas.microsoft.com/office/drawing/2014/main" id="{8FE6D14E-7AEE-ED44-BC5B-C48BFBAA5208}"/>
              </a:ext>
            </a:extLst>
          </p:cNvPr>
          <p:cNvSpPr>
            <a:spLocks noGrp="1"/>
          </p:cNvSpPr>
          <p:nvPr>
            <p:ph type="pic" sz="quarter" idx="13" hasCustomPrompt="1"/>
          </p:nvPr>
        </p:nvSpPr>
        <p:spPr>
          <a:xfrm>
            <a:off x="7060444" y="409302"/>
            <a:ext cx="4380002" cy="5764213"/>
          </a:xfrm>
          <a:noFill/>
        </p:spPr>
        <p:txBody>
          <a:bodyPr anchor="ctr" anchorCtr="0">
            <a:normAutofit/>
          </a:bodyPr>
          <a:lstStyle>
            <a:lvl1pPr marL="0" indent="0" algn="ctr">
              <a:buNone/>
              <a:defRPr sz="1200">
                <a:solidFill>
                  <a:schemeClr val="accent4"/>
                </a:solidFill>
              </a:defRPr>
            </a:lvl1pPr>
          </a:lstStyle>
          <a:p>
            <a:r>
              <a:rPr lang="en-US"/>
              <a:t>Place logos / image / graph here</a:t>
            </a:r>
          </a:p>
        </p:txBody>
      </p:sp>
      <p:pic>
        <p:nvPicPr>
          <p:cNvPr id="7" name="Picture 6">
            <a:extLst>
              <a:ext uri="{FF2B5EF4-FFF2-40B4-BE49-F238E27FC236}">
                <a16:creationId xmlns:a16="http://schemas.microsoft.com/office/drawing/2014/main" id="{42A0C822-2981-4046-92EF-90834BCF25F1}"/>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1116589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2_Section Title 4">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0" y="0"/>
            <a:ext cx="60960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Picture Placeholder 2">
            <a:extLst>
              <a:ext uri="{FF2B5EF4-FFF2-40B4-BE49-F238E27FC236}">
                <a16:creationId xmlns:a16="http://schemas.microsoft.com/office/drawing/2014/main" id="{8FE6D14E-7AEE-ED44-BC5B-C48BFBAA5208}"/>
              </a:ext>
            </a:extLst>
          </p:cNvPr>
          <p:cNvSpPr>
            <a:spLocks noGrp="1"/>
          </p:cNvSpPr>
          <p:nvPr>
            <p:ph type="pic" sz="quarter" idx="13" hasCustomPrompt="1"/>
          </p:nvPr>
        </p:nvSpPr>
        <p:spPr>
          <a:xfrm>
            <a:off x="7060444" y="409302"/>
            <a:ext cx="4380002" cy="5764213"/>
          </a:xfrm>
          <a:noFill/>
        </p:spPr>
        <p:txBody>
          <a:bodyPr anchor="ctr" anchorCtr="0">
            <a:normAutofit/>
          </a:bodyPr>
          <a:lstStyle>
            <a:lvl1pPr marL="0" indent="0" algn="ctr">
              <a:buNone/>
              <a:defRPr sz="1200">
                <a:solidFill>
                  <a:schemeClr val="accent4"/>
                </a:solidFill>
              </a:defRPr>
            </a:lvl1pPr>
          </a:lstStyle>
          <a:p>
            <a:r>
              <a:rPr lang="en-US"/>
              <a:t>Place logos / image / graph here</a:t>
            </a:r>
          </a:p>
        </p:txBody>
      </p:sp>
      <p:sp>
        <p:nvSpPr>
          <p:cNvPr id="8" name="Text Placeholder 3">
            <a:extLst>
              <a:ext uri="{FF2B5EF4-FFF2-40B4-BE49-F238E27FC236}">
                <a16:creationId xmlns:a16="http://schemas.microsoft.com/office/drawing/2014/main" id="{34F92E8F-F526-9640-8B22-20BC3BD25C84}"/>
              </a:ext>
            </a:extLst>
          </p:cNvPr>
          <p:cNvSpPr>
            <a:spLocks noGrp="1"/>
          </p:cNvSpPr>
          <p:nvPr>
            <p:ph type="body" sz="quarter" idx="11" hasCustomPrompt="1"/>
          </p:nvPr>
        </p:nvSpPr>
        <p:spPr>
          <a:xfrm>
            <a:off x="365760" y="409303"/>
            <a:ext cx="5381897" cy="653144"/>
          </a:xfrm>
        </p:spPr>
        <p:txBody>
          <a:bodyPr>
            <a:noAutofit/>
          </a:bodyPr>
          <a:lstStyle>
            <a:lvl1pPr marL="0" indent="0" algn="l">
              <a:buNone/>
              <a:defRPr sz="4000" b="1" i="0" spc="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Slide title goes here</a:t>
            </a:r>
          </a:p>
        </p:txBody>
      </p:sp>
      <p:sp>
        <p:nvSpPr>
          <p:cNvPr id="11" name="Text Placeholder 3">
            <a:extLst>
              <a:ext uri="{FF2B5EF4-FFF2-40B4-BE49-F238E27FC236}">
                <a16:creationId xmlns:a16="http://schemas.microsoft.com/office/drawing/2014/main" id="{E6A3B9BD-9D9F-5E4B-B61D-C3A4915AF960}"/>
              </a:ext>
            </a:extLst>
          </p:cNvPr>
          <p:cNvSpPr>
            <a:spLocks noGrp="1"/>
          </p:cNvSpPr>
          <p:nvPr>
            <p:ph type="body" sz="quarter" idx="10" hasCustomPrompt="1"/>
          </p:nvPr>
        </p:nvSpPr>
        <p:spPr>
          <a:xfrm>
            <a:off x="365760" y="1210491"/>
            <a:ext cx="5381897" cy="5329647"/>
          </a:xfrm>
        </p:spPr>
        <p:txBody>
          <a:bodyPr>
            <a:normAutofit/>
          </a:bodyPr>
          <a:lstStyle>
            <a:lvl1pPr marL="0" indent="0">
              <a:buNone/>
              <a:defRPr sz="1600">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Content goes here</a:t>
            </a:r>
          </a:p>
        </p:txBody>
      </p:sp>
      <p:pic>
        <p:nvPicPr>
          <p:cNvPr id="7" name="Picture 6">
            <a:extLst>
              <a:ext uri="{FF2B5EF4-FFF2-40B4-BE49-F238E27FC236}">
                <a16:creationId xmlns:a16="http://schemas.microsoft.com/office/drawing/2014/main" id="{57ED26B9-87EC-BB4A-959D-445E5C42F540}"/>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129821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2_Title">
    <p:bg>
      <p:bgPr>
        <a:solidFill>
          <a:schemeClr val="tx1"/>
        </a:solidFill>
        <a:effectLst/>
      </p:bgPr>
    </p:bg>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B5937654-6A22-294D-8C2D-880ECB794E5F}"/>
              </a:ext>
            </a:extLst>
          </p:cNvPr>
          <p:cNvSpPr>
            <a:spLocks noGrp="1"/>
          </p:cNvSpPr>
          <p:nvPr>
            <p:ph type="body" sz="quarter" idx="11" hasCustomPrompt="1"/>
          </p:nvPr>
        </p:nvSpPr>
        <p:spPr>
          <a:xfrm>
            <a:off x="561703" y="2871362"/>
            <a:ext cx="3341429" cy="655610"/>
          </a:xfrm>
        </p:spPr>
        <p:txBody>
          <a:bodyPr>
            <a:noAutofit/>
          </a:bodyPr>
          <a:lstStyle>
            <a:lvl1pPr marL="0" indent="0" algn="l">
              <a:buNone/>
              <a:defRPr sz="4000" b="1" i="0" spc="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Demo</a:t>
            </a:r>
          </a:p>
        </p:txBody>
      </p:sp>
      <p:sp>
        <p:nvSpPr>
          <p:cNvPr id="11" name="Text Placeholder 3">
            <a:extLst>
              <a:ext uri="{FF2B5EF4-FFF2-40B4-BE49-F238E27FC236}">
                <a16:creationId xmlns:a16="http://schemas.microsoft.com/office/drawing/2014/main" id="{69571D05-59E5-1A42-9C0D-70B26C4088D2}"/>
              </a:ext>
            </a:extLst>
          </p:cNvPr>
          <p:cNvSpPr>
            <a:spLocks noGrp="1"/>
          </p:cNvSpPr>
          <p:nvPr>
            <p:ph type="body" sz="quarter" idx="12" hasCustomPrompt="1"/>
          </p:nvPr>
        </p:nvSpPr>
        <p:spPr>
          <a:xfrm>
            <a:off x="561703" y="3542213"/>
            <a:ext cx="3341429" cy="409300"/>
          </a:xfrm>
        </p:spPr>
        <p:txBody>
          <a:bodyPr>
            <a:noAutofit/>
          </a:bodyPr>
          <a:lstStyle>
            <a:lvl1pPr marL="0" indent="0" algn="l">
              <a:buNone/>
              <a:defRPr sz="2000" b="1" i="0" spc="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Demo title goes here</a:t>
            </a:r>
          </a:p>
        </p:txBody>
      </p:sp>
      <p:pic>
        <p:nvPicPr>
          <p:cNvPr id="2" name="Picture 1" descr="Microsoft Azure">
            <a:extLst>
              <a:ext uri="{FF2B5EF4-FFF2-40B4-BE49-F238E27FC236}">
                <a16:creationId xmlns:a16="http://schemas.microsoft.com/office/drawing/2014/main" id="{C39A3F3C-7026-42E2-8473-2B7FDC356453}"/>
              </a:ext>
            </a:extLst>
          </p:cNvPr>
          <p:cNvPicPr>
            <a:picLocks noChangeAspect="1"/>
          </p:cNvPicPr>
          <p:nvPr userDrawn="1"/>
        </p:nvPicPr>
        <p:blipFill>
          <a:blip r:embed="rId2"/>
          <a:stretch>
            <a:fillRect/>
          </a:stretch>
        </p:blipFill>
        <p:spPr>
          <a:xfrm>
            <a:off x="10557644" y="6220460"/>
            <a:ext cx="1511226" cy="499209"/>
          </a:xfrm>
          <a:prstGeom prst="rect">
            <a:avLst/>
          </a:prstGeom>
        </p:spPr>
      </p:pic>
    </p:spTree>
    <p:extLst>
      <p:ext uri="{BB962C8B-B14F-4D97-AF65-F5344CB8AC3E}">
        <p14:creationId xmlns:p14="http://schemas.microsoft.com/office/powerpoint/2010/main" val="3080846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6_Title">
    <p:bg>
      <p:bgPr>
        <a:solidFill>
          <a:schemeClr val="tx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195943" y="2498271"/>
            <a:ext cx="4181324" cy="183696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0" name="Text Placeholder 3">
            <a:extLst>
              <a:ext uri="{FF2B5EF4-FFF2-40B4-BE49-F238E27FC236}">
                <a16:creationId xmlns:a16="http://schemas.microsoft.com/office/drawing/2014/main" id="{B5937654-6A22-294D-8C2D-880ECB794E5F}"/>
              </a:ext>
            </a:extLst>
          </p:cNvPr>
          <p:cNvSpPr>
            <a:spLocks noGrp="1"/>
          </p:cNvSpPr>
          <p:nvPr>
            <p:ph type="body" sz="quarter" idx="11" hasCustomPrompt="1"/>
          </p:nvPr>
        </p:nvSpPr>
        <p:spPr>
          <a:xfrm>
            <a:off x="561703" y="2871362"/>
            <a:ext cx="3341429" cy="655610"/>
          </a:xfrm>
        </p:spPr>
        <p:txBody>
          <a:bodyPr>
            <a:noAutofit/>
          </a:bodyPr>
          <a:lstStyle>
            <a:lvl1pPr marL="0" indent="0" algn="l">
              <a:buNone/>
              <a:defRPr sz="4000" b="1" i="0" spc="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Demo</a:t>
            </a:r>
          </a:p>
        </p:txBody>
      </p:sp>
      <p:sp>
        <p:nvSpPr>
          <p:cNvPr id="11" name="Text Placeholder 3">
            <a:extLst>
              <a:ext uri="{FF2B5EF4-FFF2-40B4-BE49-F238E27FC236}">
                <a16:creationId xmlns:a16="http://schemas.microsoft.com/office/drawing/2014/main" id="{69571D05-59E5-1A42-9C0D-70B26C4088D2}"/>
              </a:ext>
            </a:extLst>
          </p:cNvPr>
          <p:cNvSpPr>
            <a:spLocks noGrp="1"/>
          </p:cNvSpPr>
          <p:nvPr>
            <p:ph type="body" sz="quarter" idx="12" hasCustomPrompt="1"/>
          </p:nvPr>
        </p:nvSpPr>
        <p:spPr>
          <a:xfrm>
            <a:off x="561703" y="3542213"/>
            <a:ext cx="3341429" cy="409300"/>
          </a:xfrm>
        </p:spPr>
        <p:txBody>
          <a:bodyPr>
            <a:noAutofit/>
          </a:bodyPr>
          <a:lstStyle>
            <a:lvl1pPr marL="0" indent="0" algn="l">
              <a:buNone/>
              <a:defRPr sz="2000" b="1" i="0" spc="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Demo title goes here</a:t>
            </a:r>
          </a:p>
        </p:txBody>
      </p:sp>
      <p:pic>
        <p:nvPicPr>
          <p:cNvPr id="7" name="Picture 6">
            <a:extLst>
              <a:ext uri="{FF2B5EF4-FFF2-40B4-BE49-F238E27FC236}">
                <a16:creationId xmlns:a16="http://schemas.microsoft.com/office/drawing/2014/main" id="{3DEFA2A7-2E65-2E46-B979-97CB4EE17715}"/>
              </a:ext>
            </a:extLst>
          </p:cNvPr>
          <p:cNvPicPr>
            <a:picLocks noChangeAspect="1"/>
          </p:cNvPicPr>
          <p:nvPr userDrawn="1"/>
        </p:nvPicPr>
        <p:blipFill>
          <a:blip r:embed="rId2"/>
          <a:stretch>
            <a:fillRect/>
          </a:stretch>
        </p:blipFill>
        <p:spPr>
          <a:xfrm>
            <a:off x="10586430" y="6346520"/>
            <a:ext cx="1511226" cy="499209"/>
          </a:xfrm>
          <a:prstGeom prst="rect">
            <a:avLst/>
          </a:prstGeom>
        </p:spPr>
      </p:pic>
    </p:spTree>
    <p:extLst>
      <p:ext uri="{BB962C8B-B14F-4D97-AF65-F5344CB8AC3E}">
        <p14:creationId xmlns:p14="http://schemas.microsoft.com/office/powerpoint/2010/main" val="3767392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7_Title">
    <p:bg>
      <p:bgPr>
        <a:solidFill>
          <a:schemeClr val="bg1">
            <a:lumMod val="95000"/>
          </a:schemeClr>
        </a:solidFill>
        <a:effectLst/>
      </p:bgPr>
    </p:bg>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B5937654-6A22-294D-8C2D-880ECB794E5F}"/>
              </a:ext>
            </a:extLst>
          </p:cNvPr>
          <p:cNvSpPr>
            <a:spLocks noGrp="1"/>
          </p:cNvSpPr>
          <p:nvPr>
            <p:ph type="body" sz="quarter" idx="11" hasCustomPrompt="1"/>
          </p:nvPr>
        </p:nvSpPr>
        <p:spPr>
          <a:xfrm>
            <a:off x="561703" y="2871362"/>
            <a:ext cx="3341429" cy="655610"/>
          </a:xfrm>
        </p:spPr>
        <p:txBody>
          <a:bodyPr>
            <a:noAutofit/>
          </a:bodyPr>
          <a:lstStyle>
            <a:lvl1pPr marL="0" indent="0" algn="l">
              <a:buNone/>
              <a:defRPr sz="4000" b="1" i="0" spc="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Demo</a:t>
            </a:r>
          </a:p>
        </p:txBody>
      </p:sp>
      <p:sp>
        <p:nvSpPr>
          <p:cNvPr id="11" name="Text Placeholder 3">
            <a:extLst>
              <a:ext uri="{FF2B5EF4-FFF2-40B4-BE49-F238E27FC236}">
                <a16:creationId xmlns:a16="http://schemas.microsoft.com/office/drawing/2014/main" id="{69571D05-59E5-1A42-9C0D-70B26C4088D2}"/>
              </a:ext>
            </a:extLst>
          </p:cNvPr>
          <p:cNvSpPr>
            <a:spLocks noGrp="1"/>
          </p:cNvSpPr>
          <p:nvPr>
            <p:ph type="body" sz="quarter" idx="12" hasCustomPrompt="1"/>
          </p:nvPr>
        </p:nvSpPr>
        <p:spPr>
          <a:xfrm>
            <a:off x="561703" y="3542213"/>
            <a:ext cx="3341429" cy="409300"/>
          </a:xfrm>
        </p:spPr>
        <p:txBody>
          <a:bodyPr>
            <a:noAutofit/>
          </a:bodyPr>
          <a:lstStyle>
            <a:lvl1pPr marL="0" indent="0" algn="l">
              <a:buNone/>
              <a:defRPr sz="2000" b="1" i="0" spc="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Demo title goes here</a:t>
            </a:r>
          </a:p>
        </p:txBody>
      </p:sp>
      <p:pic>
        <p:nvPicPr>
          <p:cNvPr id="6" name="Picture 5">
            <a:extLst>
              <a:ext uri="{FF2B5EF4-FFF2-40B4-BE49-F238E27FC236}">
                <a16:creationId xmlns:a16="http://schemas.microsoft.com/office/drawing/2014/main" id="{44028C00-4831-6A49-8903-3D577907719F}"/>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1190785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8_Title">
    <p:bg>
      <p:bgPr>
        <a:solidFill>
          <a:schemeClr val="bg1">
            <a:lumMod val="95000"/>
          </a:schemeClr>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195943" y="2498271"/>
            <a:ext cx="4181324" cy="183696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0" name="Text Placeholder 3">
            <a:extLst>
              <a:ext uri="{FF2B5EF4-FFF2-40B4-BE49-F238E27FC236}">
                <a16:creationId xmlns:a16="http://schemas.microsoft.com/office/drawing/2014/main" id="{B5937654-6A22-294D-8C2D-880ECB794E5F}"/>
              </a:ext>
            </a:extLst>
          </p:cNvPr>
          <p:cNvSpPr>
            <a:spLocks noGrp="1"/>
          </p:cNvSpPr>
          <p:nvPr>
            <p:ph type="body" sz="quarter" idx="11" hasCustomPrompt="1"/>
          </p:nvPr>
        </p:nvSpPr>
        <p:spPr>
          <a:xfrm>
            <a:off x="561703" y="2871362"/>
            <a:ext cx="3341429" cy="655610"/>
          </a:xfrm>
        </p:spPr>
        <p:txBody>
          <a:bodyPr>
            <a:noAutofit/>
          </a:bodyPr>
          <a:lstStyle>
            <a:lvl1pPr marL="0" indent="0" algn="l">
              <a:buNone/>
              <a:defRPr sz="4000" b="1" i="0" spc="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Demo</a:t>
            </a:r>
          </a:p>
        </p:txBody>
      </p:sp>
      <p:sp>
        <p:nvSpPr>
          <p:cNvPr id="11" name="Text Placeholder 3">
            <a:extLst>
              <a:ext uri="{FF2B5EF4-FFF2-40B4-BE49-F238E27FC236}">
                <a16:creationId xmlns:a16="http://schemas.microsoft.com/office/drawing/2014/main" id="{69571D05-59E5-1A42-9C0D-70B26C4088D2}"/>
              </a:ext>
            </a:extLst>
          </p:cNvPr>
          <p:cNvSpPr>
            <a:spLocks noGrp="1"/>
          </p:cNvSpPr>
          <p:nvPr>
            <p:ph type="body" sz="quarter" idx="12" hasCustomPrompt="1"/>
          </p:nvPr>
        </p:nvSpPr>
        <p:spPr>
          <a:xfrm>
            <a:off x="561703" y="3542213"/>
            <a:ext cx="3341429" cy="409300"/>
          </a:xfrm>
        </p:spPr>
        <p:txBody>
          <a:bodyPr>
            <a:noAutofit/>
          </a:bodyPr>
          <a:lstStyle>
            <a:lvl1pPr marL="0" indent="0" algn="l">
              <a:buNone/>
              <a:defRPr sz="2000" b="1" i="0" spc="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Demo title goes here</a:t>
            </a:r>
          </a:p>
        </p:txBody>
      </p:sp>
      <p:pic>
        <p:nvPicPr>
          <p:cNvPr id="6" name="Picture 5">
            <a:extLst>
              <a:ext uri="{FF2B5EF4-FFF2-40B4-BE49-F238E27FC236}">
                <a16:creationId xmlns:a16="http://schemas.microsoft.com/office/drawing/2014/main" id="{C2570E8F-105A-4F49-A76B-72B357D73D3A}"/>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3398953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3_Title">
    <p:bg>
      <p:bgPr>
        <a:solidFill>
          <a:schemeClr val="tx1"/>
        </a:solidFill>
        <a:effectLst/>
      </p:bgPr>
    </p:bg>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B5937654-6A22-294D-8C2D-880ECB794E5F}"/>
              </a:ext>
            </a:extLst>
          </p:cNvPr>
          <p:cNvSpPr>
            <a:spLocks noGrp="1"/>
          </p:cNvSpPr>
          <p:nvPr>
            <p:ph type="body" sz="quarter" idx="11" hasCustomPrompt="1"/>
          </p:nvPr>
        </p:nvSpPr>
        <p:spPr>
          <a:xfrm>
            <a:off x="525721" y="2978318"/>
            <a:ext cx="1356903" cy="608657"/>
          </a:xfrm>
        </p:spPr>
        <p:txBody>
          <a:bodyPr>
            <a:noAutofit/>
          </a:bodyPr>
          <a:lstStyle>
            <a:lvl1pPr marL="0" indent="0" algn="l">
              <a:buNone/>
              <a:defRPr sz="4000" b="1" i="0" spc="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Q&amp;A</a:t>
            </a:r>
          </a:p>
        </p:txBody>
      </p:sp>
      <p:pic>
        <p:nvPicPr>
          <p:cNvPr id="2" name="Picture 1" descr="Microsoft Azure">
            <a:extLst>
              <a:ext uri="{FF2B5EF4-FFF2-40B4-BE49-F238E27FC236}">
                <a16:creationId xmlns:a16="http://schemas.microsoft.com/office/drawing/2014/main" id="{BE7CEB2F-A658-49FB-9238-92CCE2AF88C9}"/>
              </a:ext>
            </a:extLst>
          </p:cNvPr>
          <p:cNvPicPr>
            <a:picLocks noChangeAspect="1"/>
          </p:cNvPicPr>
          <p:nvPr userDrawn="1"/>
        </p:nvPicPr>
        <p:blipFill>
          <a:blip r:embed="rId2"/>
          <a:stretch>
            <a:fillRect/>
          </a:stretch>
        </p:blipFill>
        <p:spPr>
          <a:xfrm>
            <a:off x="10557644" y="6220460"/>
            <a:ext cx="1511226" cy="499209"/>
          </a:xfrm>
          <a:prstGeom prst="rect">
            <a:avLst/>
          </a:prstGeom>
        </p:spPr>
      </p:pic>
    </p:spTree>
    <p:extLst>
      <p:ext uri="{BB962C8B-B14F-4D97-AF65-F5344CB8AC3E}">
        <p14:creationId xmlns:p14="http://schemas.microsoft.com/office/powerpoint/2010/main" val="4234176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10_Title">
    <p:bg>
      <p:bgPr>
        <a:solidFill>
          <a:schemeClr val="bg1">
            <a:lumMod val="95000"/>
          </a:schemeClr>
        </a:solidFill>
        <a:effectLst/>
      </p:bgPr>
    </p:bg>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B5937654-6A22-294D-8C2D-880ECB794E5F}"/>
              </a:ext>
            </a:extLst>
          </p:cNvPr>
          <p:cNvSpPr>
            <a:spLocks noGrp="1"/>
          </p:cNvSpPr>
          <p:nvPr>
            <p:ph type="body" sz="quarter" idx="11" hasCustomPrompt="1"/>
          </p:nvPr>
        </p:nvSpPr>
        <p:spPr>
          <a:xfrm>
            <a:off x="525721" y="2978318"/>
            <a:ext cx="1356903" cy="608657"/>
          </a:xfrm>
        </p:spPr>
        <p:txBody>
          <a:bodyPr>
            <a:noAutofit/>
          </a:bodyPr>
          <a:lstStyle>
            <a:lvl1pPr marL="0" indent="0" algn="l">
              <a:buNone/>
              <a:defRPr sz="4000" b="1" i="0" spc="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Q&amp;A</a:t>
            </a:r>
          </a:p>
        </p:txBody>
      </p:sp>
      <p:pic>
        <p:nvPicPr>
          <p:cNvPr id="5" name="Picture 4">
            <a:extLst>
              <a:ext uri="{FF2B5EF4-FFF2-40B4-BE49-F238E27FC236}">
                <a16:creationId xmlns:a16="http://schemas.microsoft.com/office/drawing/2014/main" id="{761C8FFD-F35D-D94C-A847-2C0109B15FB2}"/>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16083134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2"/>
            <a:ext cx="11306469" cy="615553"/>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93" indent="0">
              <a:buNone/>
              <a:defRPr/>
            </a:lvl3pPr>
            <a:lvl4pPr marL="672290" indent="0">
              <a:buNone/>
              <a:defRPr/>
            </a:lvl4pPr>
            <a:lvl5pPr marL="896386"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5" y="3151388"/>
            <a:ext cx="11306469" cy="461665"/>
          </a:xfr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chemeClr val="tx1"/>
                </a:solidFill>
              </a:defRPr>
            </a:lvl2pPr>
            <a:lvl3pPr marL="448193" indent="0">
              <a:buNone/>
              <a:defRPr/>
            </a:lvl3pPr>
            <a:lvl4pPr marL="672290" indent="0">
              <a:buNone/>
              <a:defRPr/>
            </a:lvl4pPr>
            <a:lvl5pPr marL="896386"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5" y="4352947"/>
            <a:ext cx="11306469" cy="331946"/>
          </a:xfr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chemeClr val="tx1"/>
                </a:solidFill>
              </a:defRPr>
            </a:lvl2pPr>
            <a:lvl3pPr marL="448193" indent="0">
              <a:buNone/>
              <a:defRPr/>
            </a:lvl3pPr>
            <a:lvl4pPr marL="672290"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143969120"/>
      </p:ext>
    </p:extLst>
  </p:cSld>
  <p:clrMapOvr>
    <a:masterClrMapping/>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9_Title">
    <p:bg>
      <p:bgPr>
        <a:solidFill>
          <a:schemeClr val="tx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8581B9F-487C-9D48-AA3E-76BCA8F2BC14}"/>
              </a:ext>
            </a:extLst>
          </p:cNvPr>
          <p:cNvSpPr/>
          <p:nvPr userDrawn="1"/>
        </p:nvSpPr>
        <p:spPr>
          <a:xfrm>
            <a:off x="195942" y="2725270"/>
            <a:ext cx="4224528" cy="24780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3">
            <a:extLst>
              <a:ext uri="{FF2B5EF4-FFF2-40B4-BE49-F238E27FC236}">
                <a16:creationId xmlns:a16="http://schemas.microsoft.com/office/drawing/2014/main" id="{B5937654-6A22-294D-8C2D-880ECB794E5F}"/>
              </a:ext>
            </a:extLst>
          </p:cNvPr>
          <p:cNvSpPr>
            <a:spLocks noGrp="1"/>
          </p:cNvSpPr>
          <p:nvPr>
            <p:ph type="body" sz="quarter" idx="11" hasCustomPrompt="1"/>
          </p:nvPr>
        </p:nvSpPr>
        <p:spPr>
          <a:xfrm>
            <a:off x="525721" y="2978318"/>
            <a:ext cx="1356903" cy="608657"/>
          </a:xfrm>
        </p:spPr>
        <p:txBody>
          <a:bodyPr>
            <a:noAutofit/>
          </a:bodyPr>
          <a:lstStyle>
            <a:lvl1pPr marL="0" indent="0" algn="l">
              <a:buNone/>
              <a:defRPr sz="4000" b="1" i="0" spc="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Q&amp;A</a:t>
            </a:r>
          </a:p>
        </p:txBody>
      </p:sp>
      <p:pic>
        <p:nvPicPr>
          <p:cNvPr id="7" name="Picture 6">
            <a:extLst>
              <a:ext uri="{FF2B5EF4-FFF2-40B4-BE49-F238E27FC236}">
                <a16:creationId xmlns:a16="http://schemas.microsoft.com/office/drawing/2014/main" id="{FCBF6B91-AC3E-2B4F-9F1B-E2385ED53AB0}"/>
              </a:ext>
            </a:extLst>
          </p:cNvPr>
          <p:cNvPicPr>
            <a:picLocks noChangeAspect="1"/>
          </p:cNvPicPr>
          <p:nvPr userDrawn="1"/>
        </p:nvPicPr>
        <p:blipFill>
          <a:blip r:embed="rId2"/>
          <a:stretch>
            <a:fillRect/>
          </a:stretch>
        </p:blipFill>
        <p:spPr>
          <a:xfrm>
            <a:off x="10586430" y="6346520"/>
            <a:ext cx="1511226" cy="499209"/>
          </a:xfrm>
          <a:prstGeom prst="rect">
            <a:avLst/>
          </a:prstGeom>
        </p:spPr>
      </p:pic>
    </p:spTree>
    <p:extLst>
      <p:ext uri="{BB962C8B-B14F-4D97-AF65-F5344CB8AC3E}">
        <p14:creationId xmlns:p14="http://schemas.microsoft.com/office/powerpoint/2010/main" val="3438261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11_Title">
    <p:bg>
      <p:bgPr>
        <a:solidFill>
          <a:schemeClr val="bg1">
            <a:lumMod val="95000"/>
          </a:schemeClr>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8581B9F-487C-9D48-AA3E-76BCA8F2BC14}"/>
              </a:ext>
            </a:extLst>
          </p:cNvPr>
          <p:cNvSpPr/>
          <p:nvPr userDrawn="1"/>
        </p:nvSpPr>
        <p:spPr>
          <a:xfrm>
            <a:off x="195943" y="2725271"/>
            <a:ext cx="4225137" cy="2477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3">
            <a:extLst>
              <a:ext uri="{FF2B5EF4-FFF2-40B4-BE49-F238E27FC236}">
                <a16:creationId xmlns:a16="http://schemas.microsoft.com/office/drawing/2014/main" id="{B5937654-6A22-294D-8C2D-880ECB794E5F}"/>
              </a:ext>
            </a:extLst>
          </p:cNvPr>
          <p:cNvSpPr>
            <a:spLocks noGrp="1"/>
          </p:cNvSpPr>
          <p:nvPr>
            <p:ph type="body" sz="quarter" idx="11" hasCustomPrompt="1"/>
          </p:nvPr>
        </p:nvSpPr>
        <p:spPr>
          <a:xfrm>
            <a:off x="525721" y="2978318"/>
            <a:ext cx="1356903" cy="608657"/>
          </a:xfrm>
        </p:spPr>
        <p:txBody>
          <a:bodyPr>
            <a:noAutofit/>
          </a:bodyPr>
          <a:lstStyle>
            <a:lvl1pPr marL="0" indent="0" algn="l">
              <a:buNone/>
              <a:defRPr sz="4000" b="1" i="0" spc="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Q&amp;A</a:t>
            </a:r>
          </a:p>
        </p:txBody>
      </p:sp>
      <p:pic>
        <p:nvPicPr>
          <p:cNvPr id="5" name="Picture 4">
            <a:extLst>
              <a:ext uri="{FF2B5EF4-FFF2-40B4-BE49-F238E27FC236}">
                <a16:creationId xmlns:a16="http://schemas.microsoft.com/office/drawing/2014/main" id="{188D66FF-6C17-354E-8D85-88A57C584BA1}"/>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15709705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0" y="409302"/>
            <a:ext cx="11390811" cy="670562"/>
          </a:xfrm>
        </p:spPr>
        <p:txBody>
          <a:bodyPr>
            <a:noAutofit/>
          </a:bodyPr>
          <a:lstStyle>
            <a:lvl1pPr marL="0" indent="0" algn="l">
              <a:buNone/>
              <a:defRPr sz="4000" b="1" i="0" spc="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Resources</a:t>
            </a:r>
          </a:p>
        </p:txBody>
      </p:sp>
      <p:sp>
        <p:nvSpPr>
          <p:cNvPr id="8" name="Text Placeholder 3">
            <a:extLst>
              <a:ext uri="{FF2B5EF4-FFF2-40B4-BE49-F238E27FC236}">
                <a16:creationId xmlns:a16="http://schemas.microsoft.com/office/drawing/2014/main" id="{399B133C-4C10-6645-86DA-1C2FAC40C9C0}"/>
              </a:ext>
            </a:extLst>
          </p:cNvPr>
          <p:cNvSpPr>
            <a:spLocks noGrp="1"/>
          </p:cNvSpPr>
          <p:nvPr>
            <p:ph type="body" sz="quarter" idx="10" hasCustomPrompt="1"/>
          </p:nvPr>
        </p:nvSpPr>
        <p:spPr>
          <a:xfrm>
            <a:off x="365760" y="1990654"/>
            <a:ext cx="11390811" cy="325826"/>
          </a:xfrm>
        </p:spPr>
        <p:txBody>
          <a:bodyPr>
            <a:normAutofit/>
          </a:bodyPr>
          <a:lstStyle>
            <a:lvl1pPr marL="0" indent="0">
              <a:buNone/>
              <a:defRPr sz="1600">
                <a:solidFill>
                  <a:schemeClr val="accent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Resource URL</a:t>
            </a:r>
          </a:p>
        </p:txBody>
      </p:sp>
      <p:sp>
        <p:nvSpPr>
          <p:cNvPr id="9" name="Text Placeholder 3">
            <a:extLst>
              <a:ext uri="{FF2B5EF4-FFF2-40B4-BE49-F238E27FC236}">
                <a16:creationId xmlns:a16="http://schemas.microsoft.com/office/drawing/2014/main" id="{F4EF1F14-E210-5E4E-AD6C-FBD6DF26FEB7}"/>
              </a:ext>
            </a:extLst>
          </p:cNvPr>
          <p:cNvSpPr>
            <a:spLocks noGrp="1"/>
          </p:cNvSpPr>
          <p:nvPr>
            <p:ph type="body" sz="quarter" idx="11" hasCustomPrompt="1"/>
          </p:nvPr>
        </p:nvSpPr>
        <p:spPr>
          <a:xfrm>
            <a:off x="365760" y="1543324"/>
            <a:ext cx="11390811" cy="409484"/>
          </a:xfrm>
        </p:spPr>
        <p:txBody>
          <a:bodyPr>
            <a:normAutofit/>
          </a:bodyPr>
          <a:lstStyle>
            <a:lvl1pPr marL="0" indent="0">
              <a:buNone/>
              <a:defRPr sz="2000" b="1" i="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Resource one</a:t>
            </a:r>
          </a:p>
        </p:txBody>
      </p:sp>
      <p:sp>
        <p:nvSpPr>
          <p:cNvPr id="10" name="Text Placeholder 3">
            <a:extLst>
              <a:ext uri="{FF2B5EF4-FFF2-40B4-BE49-F238E27FC236}">
                <a16:creationId xmlns:a16="http://schemas.microsoft.com/office/drawing/2014/main" id="{0CC564A0-0574-3C49-B906-26C4F1AEC126}"/>
              </a:ext>
            </a:extLst>
          </p:cNvPr>
          <p:cNvSpPr>
            <a:spLocks noGrp="1"/>
          </p:cNvSpPr>
          <p:nvPr>
            <p:ph type="body" sz="quarter" idx="13" hasCustomPrompt="1"/>
          </p:nvPr>
        </p:nvSpPr>
        <p:spPr>
          <a:xfrm>
            <a:off x="365760" y="3061808"/>
            <a:ext cx="11390811" cy="325826"/>
          </a:xfrm>
        </p:spPr>
        <p:txBody>
          <a:bodyPr>
            <a:normAutofit/>
          </a:bodyPr>
          <a:lstStyle>
            <a:lvl1pPr marL="0" indent="0">
              <a:buNone/>
              <a:defRPr sz="1600">
                <a:solidFill>
                  <a:schemeClr val="accent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Resource URL</a:t>
            </a:r>
          </a:p>
        </p:txBody>
      </p:sp>
      <p:sp>
        <p:nvSpPr>
          <p:cNvPr id="11" name="Text Placeholder 3">
            <a:extLst>
              <a:ext uri="{FF2B5EF4-FFF2-40B4-BE49-F238E27FC236}">
                <a16:creationId xmlns:a16="http://schemas.microsoft.com/office/drawing/2014/main" id="{2C225D99-49B0-2E46-B722-9704BD510617}"/>
              </a:ext>
            </a:extLst>
          </p:cNvPr>
          <p:cNvSpPr>
            <a:spLocks noGrp="1"/>
          </p:cNvSpPr>
          <p:nvPr>
            <p:ph type="body" sz="quarter" idx="14" hasCustomPrompt="1"/>
          </p:nvPr>
        </p:nvSpPr>
        <p:spPr>
          <a:xfrm>
            <a:off x="365760" y="2614478"/>
            <a:ext cx="11390811" cy="409484"/>
          </a:xfrm>
        </p:spPr>
        <p:txBody>
          <a:bodyPr>
            <a:normAutofit/>
          </a:bodyPr>
          <a:lstStyle>
            <a:lvl1pPr marL="0" indent="0">
              <a:buNone/>
              <a:defRPr sz="2000" b="1" i="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Resource two</a:t>
            </a:r>
          </a:p>
        </p:txBody>
      </p:sp>
      <p:sp>
        <p:nvSpPr>
          <p:cNvPr id="12" name="Text Placeholder 3">
            <a:extLst>
              <a:ext uri="{FF2B5EF4-FFF2-40B4-BE49-F238E27FC236}">
                <a16:creationId xmlns:a16="http://schemas.microsoft.com/office/drawing/2014/main" id="{34E99198-C76E-0241-B2DA-C2A5A625E1AE}"/>
              </a:ext>
            </a:extLst>
          </p:cNvPr>
          <p:cNvSpPr>
            <a:spLocks noGrp="1"/>
          </p:cNvSpPr>
          <p:nvPr>
            <p:ph type="body" sz="quarter" idx="15" hasCustomPrompt="1"/>
          </p:nvPr>
        </p:nvSpPr>
        <p:spPr>
          <a:xfrm>
            <a:off x="365760" y="4145864"/>
            <a:ext cx="11390811" cy="325826"/>
          </a:xfrm>
        </p:spPr>
        <p:txBody>
          <a:bodyPr>
            <a:normAutofit/>
          </a:bodyPr>
          <a:lstStyle>
            <a:lvl1pPr marL="0" indent="0">
              <a:buNone/>
              <a:defRPr sz="1600">
                <a:solidFill>
                  <a:schemeClr val="accent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Resource URL</a:t>
            </a:r>
          </a:p>
        </p:txBody>
      </p:sp>
      <p:sp>
        <p:nvSpPr>
          <p:cNvPr id="13" name="Text Placeholder 3">
            <a:extLst>
              <a:ext uri="{FF2B5EF4-FFF2-40B4-BE49-F238E27FC236}">
                <a16:creationId xmlns:a16="http://schemas.microsoft.com/office/drawing/2014/main" id="{5034F082-8123-8E4C-A5CC-07E4E4ACFF34}"/>
              </a:ext>
            </a:extLst>
          </p:cNvPr>
          <p:cNvSpPr>
            <a:spLocks noGrp="1"/>
          </p:cNvSpPr>
          <p:nvPr>
            <p:ph type="body" sz="quarter" idx="16" hasCustomPrompt="1"/>
          </p:nvPr>
        </p:nvSpPr>
        <p:spPr>
          <a:xfrm>
            <a:off x="365760" y="3698534"/>
            <a:ext cx="11390811" cy="409484"/>
          </a:xfrm>
        </p:spPr>
        <p:txBody>
          <a:bodyPr>
            <a:normAutofit/>
          </a:bodyPr>
          <a:lstStyle>
            <a:lvl1pPr marL="0" indent="0">
              <a:buNone/>
              <a:defRPr sz="2000" b="1" i="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Resource three</a:t>
            </a:r>
          </a:p>
        </p:txBody>
      </p:sp>
      <p:sp>
        <p:nvSpPr>
          <p:cNvPr id="14" name="Text Placeholder 3">
            <a:extLst>
              <a:ext uri="{FF2B5EF4-FFF2-40B4-BE49-F238E27FC236}">
                <a16:creationId xmlns:a16="http://schemas.microsoft.com/office/drawing/2014/main" id="{B833C998-789B-514E-A3A0-846C4E2DDA29}"/>
              </a:ext>
            </a:extLst>
          </p:cNvPr>
          <p:cNvSpPr>
            <a:spLocks noGrp="1"/>
          </p:cNvSpPr>
          <p:nvPr>
            <p:ph type="body" sz="quarter" idx="17" hasCustomPrompt="1"/>
          </p:nvPr>
        </p:nvSpPr>
        <p:spPr>
          <a:xfrm>
            <a:off x="365760" y="5217018"/>
            <a:ext cx="11390811" cy="325826"/>
          </a:xfrm>
        </p:spPr>
        <p:txBody>
          <a:bodyPr>
            <a:normAutofit/>
          </a:bodyPr>
          <a:lstStyle>
            <a:lvl1pPr marL="0" indent="0">
              <a:buNone/>
              <a:defRPr sz="1600">
                <a:solidFill>
                  <a:schemeClr val="accent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Resource URL</a:t>
            </a:r>
          </a:p>
        </p:txBody>
      </p:sp>
      <p:sp>
        <p:nvSpPr>
          <p:cNvPr id="15" name="Text Placeholder 3">
            <a:extLst>
              <a:ext uri="{FF2B5EF4-FFF2-40B4-BE49-F238E27FC236}">
                <a16:creationId xmlns:a16="http://schemas.microsoft.com/office/drawing/2014/main" id="{5BF7D92B-2BC7-E245-BED5-0A8EEB343D99}"/>
              </a:ext>
            </a:extLst>
          </p:cNvPr>
          <p:cNvSpPr>
            <a:spLocks noGrp="1"/>
          </p:cNvSpPr>
          <p:nvPr>
            <p:ph type="body" sz="quarter" idx="18" hasCustomPrompt="1"/>
          </p:nvPr>
        </p:nvSpPr>
        <p:spPr>
          <a:xfrm>
            <a:off x="365760" y="4769688"/>
            <a:ext cx="11390811" cy="409484"/>
          </a:xfrm>
        </p:spPr>
        <p:txBody>
          <a:bodyPr>
            <a:normAutofit/>
          </a:bodyPr>
          <a:lstStyle>
            <a:lvl1pPr marL="0" indent="0">
              <a:buNone/>
              <a:defRPr sz="2000" b="1" i="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Resource four</a:t>
            </a:r>
          </a:p>
        </p:txBody>
      </p:sp>
      <p:pic>
        <p:nvPicPr>
          <p:cNvPr id="16" name="Picture 15">
            <a:extLst>
              <a:ext uri="{FF2B5EF4-FFF2-40B4-BE49-F238E27FC236}">
                <a16:creationId xmlns:a16="http://schemas.microsoft.com/office/drawing/2014/main" id="{649BE33B-9858-0048-9598-E206E5FC5B03}"/>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4279152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5_Custom Layout">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2697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768">
          <p15:clr>
            <a:srgbClr val="FBAE40"/>
          </p15:clr>
        </p15:guide>
        <p15:guide id="2" orient="horz" pos="3576">
          <p15:clr>
            <a:srgbClr val="FBAE4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userDrawn="1">
  <p:cSld name="Bookend">
    <p:bg>
      <p:bgPr>
        <a:solidFill>
          <a:srgbClr val="0070C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99798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제목 슬라이드">
    <p:spTree>
      <p:nvGrpSpPr>
        <p:cNvPr id="1" name=""/>
        <p:cNvGrpSpPr/>
        <p:nvPr/>
      </p:nvGrpSpPr>
      <p:grpSpPr>
        <a:xfrm>
          <a:off x="0" y="0"/>
          <a:ext cx="0" cy="0"/>
          <a:chOff x="0" y="0"/>
          <a:chExt cx="0" cy="0"/>
        </a:xfrm>
      </p:grpSpPr>
      <p:sp>
        <p:nvSpPr>
          <p:cNvPr id="7" name="직사각형 6"/>
          <p:cNvSpPr/>
          <p:nvPr userDrawn="1"/>
        </p:nvSpPr>
        <p:spPr bwMode="blackWhite">
          <a:xfrm>
            <a:off x="254950" y="262784"/>
            <a:ext cx="11682101" cy="633243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ko-KR" altLang="en-US" sz="1800" noProof="0" dirty="0">
              <a:latin typeface="맑은 고딕" panose="020B0503020000020004" pitchFamily="50" charset="-127"/>
              <a:ea typeface="맑은 고딕" panose="020B0503020000020004" pitchFamily="50" charset="-127"/>
            </a:endParaRPr>
          </a:p>
        </p:txBody>
      </p:sp>
      <p:sp>
        <p:nvSpPr>
          <p:cNvPr id="2" name="제목 1"/>
          <p:cNvSpPr>
            <a:spLocks noGrp="1"/>
          </p:cNvSpPr>
          <p:nvPr>
            <p:ph type="title"/>
          </p:nvPr>
        </p:nvSpPr>
        <p:spPr/>
        <p:txBody>
          <a:bodyPr rtlCol="0"/>
          <a:lstStyle>
            <a:lvl1pPr>
              <a:defRPr>
                <a:latin typeface="맑은 고딕" panose="020B0503020000020004" pitchFamily="50" charset="-127"/>
                <a:ea typeface="맑은 고딕" panose="020B0503020000020004" pitchFamily="50" charset="-127"/>
              </a:defRPr>
            </a:lvl1pPr>
          </a:lstStyle>
          <a:p>
            <a:pPr rtl="0"/>
            <a:r>
              <a:rPr lang="ko-KR" altLang="en-US" noProof="0" smtClean="0"/>
              <a:t>마스터 제목 스타일 편집</a:t>
            </a:r>
            <a:endParaRPr lang="ko-KR" altLang="en-US" noProof="0" dirty="0"/>
          </a:p>
        </p:txBody>
      </p:sp>
    </p:spTree>
    <p:extLst>
      <p:ext uri="{BB962C8B-B14F-4D97-AF65-F5344CB8AC3E}">
        <p14:creationId xmlns:p14="http://schemas.microsoft.com/office/powerpoint/2010/main" val="1472111832"/>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제목 및 내용">
    <p:spTree>
      <p:nvGrpSpPr>
        <p:cNvPr id="1" name=""/>
        <p:cNvGrpSpPr/>
        <p:nvPr/>
      </p:nvGrpSpPr>
      <p:grpSpPr>
        <a:xfrm>
          <a:off x="0" y="0"/>
          <a:ext cx="0" cy="0"/>
          <a:chOff x="0" y="0"/>
          <a:chExt cx="0" cy="0"/>
        </a:xfrm>
      </p:grpSpPr>
      <p:sp>
        <p:nvSpPr>
          <p:cNvPr id="9" name="직사각형 8"/>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rtl="0"/>
            <a:endParaRPr lang="ko-KR" altLang="en-US" sz="1800" dirty="0">
              <a:latin typeface="맑은 고딕" panose="020B0503020000020004" pitchFamily="50" charset="-127"/>
              <a:ea typeface="맑은 고딕" panose="020B0503020000020004" pitchFamily="50" charset="-127"/>
            </a:endParaRPr>
          </a:p>
        </p:txBody>
      </p:sp>
      <p:cxnSp>
        <p:nvCxnSpPr>
          <p:cNvPr id="12" name="직선 연결선 11"/>
          <p:cNvCxnSpPr/>
          <p:nvPr userDrawn="1"/>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
        <p:nvSpPr>
          <p:cNvPr id="4" name="제목 3"/>
          <p:cNvSpPr>
            <a:spLocks noGrp="1"/>
          </p:cNvSpPr>
          <p:nvPr>
            <p:ph type="title"/>
          </p:nvPr>
        </p:nvSpPr>
        <p:spPr>
          <a:xfrm>
            <a:off x="521207" y="448056"/>
            <a:ext cx="6877119" cy="640080"/>
          </a:xfrm>
        </p:spPr>
        <p:txBody>
          <a:bodyPr rtlCol="0" anchor="b" anchorCtr="0">
            <a:normAutofit/>
          </a:bodyPr>
          <a:lstStyle>
            <a:lvl1pPr>
              <a:defRPr sz="3200">
                <a:solidFill>
                  <a:schemeClr val="bg2">
                    <a:lumMod val="25000"/>
                  </a:schemeClr>
                </a:solidFill>
                <a:latin typeface="맑은 고딕" panose="020B0503020000020004" pitchFamily="50" charset="-127"/>
                <a:ea typeface="맑은 고딕" panose="020B0503020000020004" pitchFamily="50" charset="-127"/>
              </a:defRPr>
            </a:lvl1pPr>
          </a:lstStyle>
          <a:p>
            <a:pPr rtl="0"/>
            <a:r>
              <a:rPr lang="ko-KR" altLang="en-US" dirty="0" smtClean="0"/>
              <a:t>마스터 제목 스타일 편집</a:t>
            </a:r>
            <a:endParaRPr lang="ko-KR" altLang="en-US" dirty="0"/>
          </a:p>
        </p:txBody>
      </p:sp>
      <p:sp>
        <p:nvSpPr>
          <p:cNvPr id="3" name="내용 개체 틀 2"/>
          <p:cNvSpPr>
            <a:spLocks noGrp="1"/>
          </p:cNvSpPr>
          <p:nvPr>
            <p:ph sz="quarter" idx="10"/>
          </p:nvPr>
        </p:nvSpPr>
        <p:spPr>
          <a:xfrm>
            <a:off x="539496" y="1435608"/>
            <a:ext cx="9904984" cy="3977640"/>
          </a:xfrm>
        </p:spPr>
        <p:txBody>
          <a:bodyPr vert="horz" lIns="91440" tIns="45720" rIns="91440" bIns="45720" rtlCol="0">
            <a:normAutofit/>
          </a:bodyPr>
          <a:lstStyle>
            <a:lvl1pPr marL="457200" indent="-457200">
              <a:buFont typeface="Wingdings" panose="05000000000000000000" pitchFamily="2" charset="2"/>
              <a:buChar char="§"/>
              <a:defRPr lang="en-US" sz="2800" smtClean="0">
                <a:solidFill>
                  <a:schemeClr val="tx1">
                    <a:lumMod val="75000"/>
                    <a:lumOff val="25000"/>
                  </a:schemeClr>
                </a:solidFill>
                <a:latin typeface="맑은 고딕" panose="020B0503020000020004" pitchFamily="50" charset="-127"/>
                <a:ea typeface="맑은 고딕" panose="020B0503020000020004" pitchFamily="50" charset="-127"/>
              </a:defRPr>
            </a:lvl1pPr>
            <a:lvl2pPr>
              <a:defRPr lang="en-US" sz="2400" smtClean="0">
                <a:solidFill>
                  <a:schemeClr val="tx1">
                    <a:lumMod val="75000"/>
                    <a:lumOff val="25000"/>
                  </a:schemeClr>
                </a:solidFill>
                <a:latin typeface="맑은 고딕" panose="020B0503020000020004" pitchFamily="50" charset="-127"/>
                <a:ea typeface="맑은 고딕" panose="020B0503020000020004" pitchFamily="50" charset="-127"/>
              </a:defRPr>
            </a:lvl2pPr>
            <a:lvl3pPr marL="342900" indent="-342900">
              <a:lnSpc>
                <a:spcPct val="80000"/>
              </a:lnSpc>
              <a:spcAft>
                <a:spcPts val="800"/>
              </a:spcAft>
              <a:buFont typeface="Arial" panose="020B0604020202020204" pitchFamily="34" charset="0"/>
              <a:buChar char="•"/>
              <a:defRPr lang="en-US" sz="2000" smtClean="0">
                <a:solidFill>
                  <a:schemeClr val="tx1">
                    <a:lumMod val="75000"/>
                    <a:lumOff val="25000"/>
                  </a:schemeClr>
                </a:solidFill>
                <a:latin typeface="맑은 고딕" panose="020B0503020000020004" pitchFamily="50" charset="-127"/>
                <a:ea typeface="맑은 고딕" panose="020B0503020000020004" pitchFamily="50" charset="-127"/>
              </a:defRPr>
            </a:lvl3pPr>
            <a:lvl4pPr>
              <a:lnSpc>
                <a:spcPct val="60000"/>
              </a:lnSpc>
              <a:defRPr lang="en-US" sz="2000" baseline="0" smtClean="0">
                <a:solidFill>
                  <a:schemeClr val="tx1">
                    <a:lumMod val="75000"/>
                    <a:lumOff val="25000"/>
                  </a:schemeClr>
                </a:solidFill>
                <a:latin typeface="맑은 고딕" panose="020B0503020000020004" pitchFamily="50" charset="-127"/>
                <a:ea typeface="맑은 고딕" panose="020B0503020000020004" pitchFamily="50" charset="-127"/>
              </a:defRPr>
            </a:lvl4pPr>
            <a:lvl5pPr>
              <a:defRPr lang="en-US" sz="1200">
                <a:solidFill>
                  <a:schemeClr val="tx1">
                    <a:lumMod val="75000"/>
                    <a:lumOff val="25000"/>
                  </a:schemeClr>
                </a:solidFill>
                <a:latin typeface="맑은 고딕" panose="020B0503020000020004" pitchFamily="50" charset="-127"/>
                <a:ea typeface="맑은 고딕" panose="020B0503020000020004" pitchFamily="50" charset="-127"/>
              </a:defRPr>
            </a:lvl5pPr>
          </a:lstStyle>
          <a:p>
            <a:pPr marL="0" lvl="0" indent="0" rtl="0">
              <a:lnSpc>
                <a:spcPct val="150000"/>
              </a:lnSpc>
              <a:spcBef>
                <a:spcPts val="1000"/>
              </a:spcBef>
              <a:spcAft>
                <a:spcPts val="1200"/>
              </a:spcAft>
              <a:buNone/>
            </a:pPr>
            <a:r>
              <a:rPr lang="ko-KR" altLang="en-US" dirty="0" smtClean="0"/>
              <a:t>마스터 텍스트 스타일 편집</a:t>
            </a:r>
          </a:p>
          <a:p>
            <a:pPr marL="0" lvl="1" indent="0" rtl="0">
              <a:lnSpc>
                <a:spcPct val="150000"/>
              </a:lnSpc>
              <a:spcBef>
                <a:spcPts val="1000"/>
              </a:spcBef>
              <a:spcAft>
                <a:spcPts val="1200"/>
              </a:spcAft>
              <a:buNone/>
            </a:pPr>
            <a:r>
              <a:rPr lang="ko-KR" altLang="en-US" dirty="0" smtClean="0"/>
              <a:t>둘째 수준</a:t>
            </a:r>
          </a:p>
          <a:p>
            <a:pPr marL="0" lvl="2" indent="0" rtl="0">
              <a:lnSpc>
                <a:spcPct val="150000"/>
              </a:lnSpc>
              <a:spcBef>
                <a:spcPts val="1000"/>
              </a:spcBef>
              <a:spcAft>
                <a:spcPts val="1200"/>
              </a:spcAft>
              <a:buNone/>
            </a:pPr>
            <a:r>
              <a:rPr lang="ko-KR" altLang="en-US" dirty="0" smtClean="0"/>
              <a:t>셋째 수준</a:t>
            </a:r>
          </a:p>
          <a:p>
            <a:pPr marL="0" lvl="3" indent="0" rtl="0">
              <a:lnSpc>
                <a:spcPct val="150000"/>
              </a:lnSpc>
              <a:spcBef>
                <a:spcPts val="1000"/>
              </a:spcBef>
              <a:spcAft>
                <a:spcPts val="1200"/>
              </a:spcAft>
              <a:buNone/>
            </a:pPr>
            <a:r>
              <a:rPr lang="ko-KR" altLang="en-US" dirty="0" smtClean="0"/>
              <a:t>넷째 수준</a:t>
            </a:r>
          </a:p>
          <a:p>
            <a:pPr marL="0" lvl="4" indent="0" rtl="0">
              <a:lnSpc>
                <a:spcPct val="150000"/>
              </a:lnSpc>
              <a:spcBef>
                <a:spcPts val="1000"/>
              </a:spcBef>
              <a:spcAft>
                <a:spcPts val="1200"/>
              </a:spcAft>
              <a:buNone/>
            </a:pPr>
            <a:r>
              <a:rPr lang="ko-KR" altLang="en-US" dirty="0" smtClean="0"/>
              <a:t>다섯째 수준</a:t>
            </a:r>
            <a:endParaRPr lang="ko-KR" altLang="en-US" dirty="0"/>
          </a:p>
        </p:txBody>
      </p:sp>
      <p:sp>
        <p:nvSpPr>
          <p:cNvPr id="6" name="날짜 개체 틀 3"/>
          <p:cNvSpPr>
            <a:spLocks noGrp="1"/>
          </p:cNvSpPr>
          <p:nvPr>
            <p:ph type="dt" sz="half" idx="2"/>
          </p:nvPr>
        </p:nvSpPr>
        <p:spPr>
          <a:xfrm>
            <a:off x="539496" y="6203952"/>
            <a:ext cx="3276600" cy="365125"/>
          </a:xfrm>
          <a:prstGeom prst="rect">
            <a:avLst/>
          </a:prstGeom>
        </p:spPr>
        <p:txBody>
          <a:bodyPr vert="horz" lIns="91440" tIns="45720" rIns="91440" bIns="45720" rtlCol="0" anchor="ctr"/>
          <a:lstStyle>
            <a:lvl1pPr algn="l">
              <a:defRPr sz="1200" baseline="0">
                <a:solidFill>
                  <a:schemeClr val="tx1">
                    <a:lumMod val="65000"/>
                    <a:lumOff val="35000"/>
                  </a:schemeClr>
                </a:solidFill>
                <a:latin typeface="맑은 고딕" panose="020B0503020000020004" pitchFamily="50" charset="-127"/>
                <a:ea typeface="맑은 고딕" panose="020B0503020000020004" pitchFamily="50" charset="-127"/>
              </a:defRPr>
            </a:lvl1pPr>
          </a:lstStyle>
          <a:p>
            <a:fld id="{75636054-7A0D-4D3A-AE21-4504934500BD}" type="datetime4">
              <a:rPr lang="ko-KR" altLang="en-US" smtClean="0"/>
              <a:pPr/>
              <a:t>2021년 7월 25일</a:t>
            </a:fld>
            <a:endParaRPr lang="ko-KR" altLang="en-US" dirty="0"/>
          </a:p>
        </p:txBody>
      </p:sp>
      <p:sp>
        <p:nvSpPr>
          <p:cNvPr id="7" name="바닥글 개체 틀 4"/>
          <p:cNvSpPr>
            <a:spLocks noGrp="1"/>
          </p:cNvSpPr>
          <p:nvPr>
            <p:ph type="ftr" sz="quarter" idx="3"/>
          </p:nvPr>
        </p:nvSpPr>
        <p:spPr>
          <a:xfrm>
            <a:off x="4648200" y="6203952"/>
            <a:ext cx="2895600" cy="365125"/>
          </a:xfrm>
          <a:prstGeom prst="rect">
            <a:avLst/>
          </a:prstGeom>
        </p:spPr>
        <p:txBody>
          <a:bodyPr vert="horz" lIns="91440" tIns="45720" rIns="91440" bIns="45720" rtlCol="0" anchor="ctr"/>
          <a:lstStyle>
            <a:lvl1pPr algn="ctr">
              <a:defRPr sz="1200" baseline="0">
                <a:solidFill>
                  <a:schemeClr val="tx1">
                    <a:lumMod val="65000"/>
                    <a:lumOff val="35000"/>
                  </a:schemeClr>
                </a:solidFill>
                <a:latin typeface="맑은 고딕" panose="020B0503020000020004" pitchFamily="50" charset="-127"/>
                <a:ea typeface="맑은 고딕" panose="020B0503020000020004" pitchFamily="50" charset="-127"/>
              </a:defRPr>
            </a:lvl1pPr>
          </a:lstStyle>
          <a:p>
            <a:endParaRPr lang="ko-KR" altLang="en-US" dirty="0"/>
          </a:p>
        </p:txBody>
      </p:sp>
      <p:sp>
        <p:nvSpPr>
          <p:cNvPr id="8" name="슬라이드 번호 개체 틀 5"/>
          <p:cNvSpPr>
            <a:spLocks noGrp="1"/>
          </p:cNvSpPr>
          <p:nvPr>
            <p:ph type="sldNum" sz="quarter" idx="4"/>
          </p:nvPr>
        </p:nvSpPr>
        <p:spPr>
          <a:xfrm>
            <a:off x="8371926" y="6203952"/>
            <a:ext cx="3276600" cy="365125"/>
          </a:xfrm>
          <a:prstGeom prst="rect">
            <a:avLst/>
          </a:prstGeom>
        </p:spPr>
        <p:txBody>
          <a:bodyPr vert="horz" lIns="91440" tIns="45720" rIns="91440" bIns="45720" rtlCol="0" anchor="ctr"/>
          <a:lstStyle>
            <a:lvl1pPr algn="r">
              <a:defRPr sz="1200" baseline="0">
                <a:solidFill>
                  <a:schemeClr val="tx1">
                    <a:lumMod val="65000"/>
                    <a:lumOff val="35000"/>
                  </a:schemeClr>
                </a:solidFill>
                <a:latin typeface="맑은 고딕" panose="020B0503020000020004" pitchFamily="50" charset="-127"/>
                <a:ea typeface="맑은 고딕" panose="020B0503020000020004" pitchFamily="50" charset="-127"/>
              </a:defRPr>
            </a:lvl1pPr>
          </a:lstStyle>
          <a:p>
            <a:fld id="{9860EDB8-5305-433F-BE41-D7A86D811DB3}" type="slidenum">
              <a:rPr lang="en-US" altLang="ko-KR" smtClean="0"/>
              <a:pPr/>
              <a:t>‹#›</a:t>
            </a:fld>
            <a:endParaRPr lang="ko-KR" altLang="en-US" dirty="0"/>
          </a:p>
        </p:txBody>
      </p:sp>
    </p:spTree>
    <p:extLst>
      <p:ext uri="{BB962C8B-B14F-4D97-AF65-F5344CB8AC3E}">
        <p14:creationId xmlns:p14="http://schemas.microsoft.com/office/powerpoint/2010/main" val="2830004087"/>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구역 머리글">
    <p:spTree>
      <p:nvGrpSpPr>
        <p:cNvPr id="1" name=""/>
        <p:cNvGrpSpPr/>
        <p:nvPr/>
      </p:nvGrpSpPr>
      <p:grpSpPr>
        <a:xfrm>
          <a:off x="0" y="0"/>
          <a:ext cx="0" cy="0"/>
          <a:chOff x="0" y="0"/>
          <a:chExt cx="0" cy="0"/>
        </a:xfrm>
      </p:grpSpPr>
      <p:sp>
        <p:nvSpPr>
          <p:cNvPr id="9" name="직사각형 8"/>
          <p:cNvSpPr/>
          <p:nvPr userDrawn="1"/>
        </p:nvSpPr>
        <p:spPr>
          <a:xfrm>
            <a:off x="254951" y="26278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ko-KR" altLang="en-US" sz="1800" noProof="0" dirty="0">
              <a:latin typeface="맑은 고딕" panose="020B0503020000020004" pitchFamily="50" charset="-127"/>
              <a:ea typeface="맑은 고딕" panose="020B0503020000020004" pitchFamily="50" charset="-127"/>
            </a:endParaRPr>
          </a:p>
        </p:txBody>
      </p:sp>
      <p:sp>
        <p:nvSpPr>
          <p:cNvPr id="10" name="직사각형 9"/>
          <p:cNvSpPr/>
          <p:nvPr userDrawn="1"/>
        </p:nvSpPr>
        <p:spPr bwMode="blackWhite">
          <a:xfrm>
            <a:off x="254950" y="262784"/>
            <a:ext cx="11682101" cy="207264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ko-KR" altLang="en-US" sz="1800" noProof="0" dirty="0">
              <a:latin typeface="맑은 고딕" panose="020B0503020000020004" pitchFamily="50" charset="-127"/>
              <a:ea typeface="맑은 고딕" panose="020B0503020000020004" pitchFamily="50" charset="-127"/>
            </a:endParaRPr>
          </a:p>
        </p:txBody>
      </p:sp>
      <p:sp>
        <p:nvSpPr>
          <p:cNvPr id="2" name="제목 1"/>
          <p:cNvSpPr>
            <a:spLocks noGrp="1"/>
          </p:cNvSpPr>
          <p:nvPr>
            <p:ph type="title"/>
          </p:nvPr>
        </p:nvSpPr>
        <p:spPr>
          <a:xfrm>
            <a:off x="521208" y="1536192"/>
            <a:ext cx="6876288" cy="640080"/>
          </a:xfrm>
        </p:spPr>
        <p:txBody>
          <a:bodyPr rtlCol="0">
            <a:normAutofit/>
          </a:bodyPr>
          <a:lstStyle>
            <a:lvl1pPr>
              <a:defRPr sz="3600">
                <a:solidFill>
                  <a:schemeClr val="bg1"/>
                </a:solidFill>
                <a:latin typeface="맑은 고딕" panose="020B0503020000020004" pitchFamily="50" charset="-127"/>
                <a:ea typeface="맑은 고딕" panose="020B0503020000020004" pitchFamily="50" charset="-127"/>
              </a:defRPr>
            </a:lvl1pPr>
          </a:lstStyle>
          <a:p>
            <a:pPr rtl="0"/>
            <a:r>
              <a:rPr lang="ko-KR" altLang="en-US" noProof="0" dirty="0" smtClean="0"/>
              <a:t>마스터 제목 스타일 편집</a:t>
            </a:r>
            <a:endParaRPr lang="ko-KR" altLang="en-US" noProof="0" dirty="0"/>
          </a:p>
        </p:txBody>
      </p:sp>
      <p:sp>
        <p:nvSpPr>
          <p:cNvPr id="7" name="내용 개체 틀 6"/>
          <p:cNvSpPr>
            <a:spLocks noGrp="1"/>
          </p:cNvSpPr>
          <p:nvPr>
            <p:ph sz="quarter" idx="13"/>
          </p:nvPr>
        </p:nvSpPr>
        <p:spPr>
          <a:xfrm>
            <a:off x="539496" y="2560320"/>
            <a:ext cx="9445752" cy="3977640"/>
          </a:xfrm>
        </p:spPr>
        <p:txBody>
          <a:bodyPr vert="horz" lIns="91440" tIns="45720" rIns="91440" bIns="45720" rtlCol="0">
            <a:normAutofit/>
          </a:bodyPr>
          <a:lstStyle>
            <a:lvl1pPr>
              <a:defRPr lang="en-US" sz="2400" smtClean="0">
                <a:solidFill>
                  <a:schemeClr val="tx1">
                    <a:lumMod val="75000"/>
                    <a:lumOff val="25000"/>
                  </a:schemeClr>
                </a:solidFill>
                <a:latin typeface="맑은 고딕" panose="020B0503020000020004" pitchFamily="50" charset="-127"/>
                <a:ea typeface="맑은 고딕" panose="020B0503020000020004" pitchFamily="50" charset="-127"/>
              </a:defRPr>
            </a:lvl1pPr>
            <a:lvl2pPr>
              <a:defRPr lang="en-US" sz="1200" dirty="0" smtClean="0">
                <a:solidFill>
                  <a:schemeClr val="tx1">
                    <a:lumMod val="75000"/>
                    <a:lumOff val="25000"/>
                  </a:schemeClr>
                </a:solidFill>
                <a:latin typeface="맑은 고딕" panose="020B0503020000020004" pitchFamily="50" charset="-127"/>
                <a:ea typeface="맑은 고딕" panose="020B0503020000020004" pitchFamily="50" charset="-127"/>
              </a:defRPr>
            </a:lvl2pPr>
            <a:lvl3pPr>
              <a:defRPr lang="en-US" sz="1200" dirty="0" smtClean="0">
                <a:solidFill>
                  <a:schemeClr val="tx1">
                    <a:lumMod val="75000"/>
                    <a:lumOff val="25000"/>
                  </a:schemeClr>
                </a:solidFill>
                <a:latin typeface="맑은 고딕" panose="020B0503020000020004" pitchFamily="50" charset="-127"/>
                <a:ea typeface="맑은 고딕" panose="020B0503020000020004" pitchFamily="50" charset="-127"/>
              </a:defRPr>
            </a:lvl3pPr>
            <a:lvl4pPr>
              <a:defRPr lang="en-US" sz="1200" dirty="0" smtClean="0">
                <a:solidFill>
                  <a:schemeClr val="tx1">
                    <a:lumMod val="75000"/>
                    <a:lumOff val="25000"/>
                  </a:schemeClr>
                </a:solidFill>
                <a:latin typeface="맑은 고딕" panose="020B0503020000020004" pitchFamily="50" charset="-127"/>
                <a:ea typeface="맑은 고딕" panose="020B0503020000020004" pitchFamily="50" charset="-127"/>
              </a:defRPr>
            </a:lvl4pPr>
            <a:lvl5pPr>
              <a:defRPr lang="en-US" sz="1200" dirty="0">
                <a:solidFill>
                  <a:schemeClr val="tx1">
                    <a:lumMod val="75000"/>
                    <a:lumOff val="25000"/>
                  </a:schemeClr>
                </a:solidFill>
                <a:latin typeface="맑은 고딕" panose="020B0503020000020004" pitchFamily="50" charset="-127"/>
                <a:ea typeface="맑은 고딕" panose="020B0503020000020004" pitchFamily="50" charset="-127"/>
              </a:defRPr>
            </a:lvl5pPr>
          </a:lstStyle>
          <a:p>
            <a:pPr marL="0" lvl="0" indent="0" rtl="0">
              <a:lnSpc>
                <a:spcPct val="150000"/>
              </a:lnSpc>
              <a:spcBef>
                <a:spcPts val="1000"/>
              </a:spcBef>
              <a:spcAft>
                <a:spcPts val="1200"/>
              </a:spcAft>
              <a:buNone/>
            </a:pPr>
            <a:r>
              <a:rPr lang="ko-KR" altLang="en-US" noProof="0" smtClean="0"/>
              <a:t>마스터 텍스트 스타일 편집</a:t>
            </a:r>
          </a:p>
          <a:p>
            <a:pPr marL="0" lvl="1" indent="0" rtl="0">
              <a:lnSpc>
                <a:spcPct val="150000"/>
              </a:lnSpc>
              <a:spcBef>
                <a:spcPts val="1000"/>
              </a:spcBef>
              <a:spcAft>
                <a:spcPts val="1200"/>
              </a:spcAft>
              <a:buNone/>
            </a:pPr>
            <a:r>
              <a:rPr lang="ko-KR" altLang="en-US" noProof="0" smtClean="0"/>
              <a:t>둘째 수준</a:t>
            </a:r>
          </a:p>
          <a:p>
            <a:pPr marL="0" lvl="2" indent="0" rtl="0">
              <a:lnSpc>
                <a:spcPct val="150000"/>
              </a:lnSpc>
              <a:spcBef>
                <a:spcPts val="1000"/>
              </a:spcBef>
              <a:spcAft>
                <a:spcPts val="1200"/>
              </a:spcAft>
              <a:buNone/>
            </a:pPr>
            <a:r>
              <a:rPr lang="ko-KR" altLang="en-US" noProof="0" smtClean="0"/>
              <a:t>셋째 수준</a:t>
            </a:r>
          </a:p>
          <a:p>
            <a:pPr marL="0" lvl="3" indent="0" rtl="0">
              <a:lnSpc>
                <a:spcPct val="150000"/>
              </a:lnSpc>
              <a:spcBef>
                <a:spcPts val="1000"/>
              </a:spcBef>
              <a:spcAft>
                <a:spcPts val="1200"/>
              </a:spcAft>
              <a:buNone/>
            </a:pPr>
            <a:r>
              <a:rPr lang="ko-KR" altLang="en-US" noProof="0" smtClean="0"/>
              <a:t>넷째 수준</a:t>
            </a:r>
          </a:p>
          <a:p>
            <a:pPr marL="0" lvl="4" indent="0" rtl="0">
              <a:lnSpc>
                <a:spcPct val="150000"/>
              </a:lnSpc>
              <a:spcBef>
                <a:spcPts val="1000"/>
              </a:spcBef>
              <a:spcAft>
                <a:spcPts val="1200"/>
              </a:spcAft>
              <a:buNone/>
            </a:pPr>
            <a:r>
              <a:rPr lang="ko-KR" altLang="en-US" noProof="0" smtClean="0"/>
              <a:t>다섯째 수준</a:t>
            </a:r>
            <a:endParaRPr lang="ko-KR" altLang="en-US" noProof="0" dirty="0"/>
          </a:p>
        </p:txBody>
      </p:sp>
    </p:spTree>
    <p:extLst>
      <p:ext uri="{BB962C8B-B14F-4D97-AF65-F5344CB8AC3E}">
        <p14:creationId xmlns:p14="http://schemas.microsoft.com/office/powerpoint/2010/main" val="31135666"/>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type="titleOnly">
  <p:cSld name="제목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53182D6-A199-4BE0-A7ED-DBB0D14283DF}"/>
              </a:ext>
            </a:extLst>
          </p:cNvPr>
          <p:cNvSpPr>
            <a:spLocks noGrp="1"/>
          </p:cNvSpPr>
          <p:nvPr>
            <p:ph type="title"/>
          </p:nvPr>
        </p:nvSpPr>
        <p:spPr/>
        <p:txBody>
          <a:bodyPr/>
          <a:lstStyle/>
          <a:p>
            <a:r>
              <a:rPr lang="ko-KR" altLang="en-US"/>
              <a:t>마스터 제목 스타일 편집</a:t>
            </a:r>
          </a:p>
        </p:txBody>
      </p:sp>
      <p:sp>
        <p:nvSpPr>
          <p:cNvPr id="3" name="날짜 개체 틀 2">
            <a:extLst>
              <a:ext uri="{FF2B5EF4-FFF2-40B4-BE49-F238E27FC236}">
                <a16:creationId xmlns:a16="http://schemas.microsoft.com/office/drawing/2014/main" id="{EB64F83D-369A-4CC0-B4AE-640CDE53341A}"/>
              </a:ext>
            </a:extLst>
          </p:cNvPr>
          <p:cNvSpPr>
            <a:spLocks noGrp="1"/>
          </p:cNvSpPr>
          <p:nvPr>
            <p:ph type="dt" sz="half" idx="10"/>
          </p:nvPr>
        </p:nvSpPr>
        <p:spPr>
          <a:xfrm>
            <a:off x="838200" y="6356350"/>
            <a:ext cx="2743200" cy="365125"/>
          </a:xfrm>
          <a:prstGeom prst="rect">
            <a:avLst/>
          </a:prstGeom>
        </p:spPr>
        <p:txBody>
          <a:bodyPr/>
          <a:lstStyle/>
          <a:p>
            <a:fld id="{6223F631-7D1A-40AA-B303-EF9EF9EBE69A}" type="datetimeFigureOut">
              <a:rPr lang="ko-KR" altLang="en-US" smtClean="0"/>
              <a:t>2021-07-25</a:t>
            </a:fld>
            <a:endParaRPr lang="ko-KR" altLang="en-US"/>
          </a:p>
        </p:txBody>
      </p:sp>
      <p:sp>
        <p:nvSpPr>
          <p:cNvPr id="4" name="바닥글 개체 틀 3">
            <a:extLst>
              <a:ext uri="{FF2B5EF4-FFF2-40B4-BE49-F238E27FC236}">
                <a16:creationId xmlns:a16="http://schemas.microsoft.com/office/drawing/2014/main" id="{5D8522E6-9396-4163-A85F-24A4F9D097CF}"/>
              </a:ext>
            </a:extLst>
          </p:cNvPr>
          <p:cNvSpPr>
            <a:spLocks noGrp="1"/>
          </p:cNvSpPr>
          <p:nvPr>
            <p:ph type="ftr" sz="quarter" idx="11"/>
          </p:nvPr>
        </p:nvSpPr>
        <p:spPr>
          <a:xfrm>
            <a:off x="4038600" y="6356350"/>
            <a:ext cx="4114800" cy="365125"/>
          </a:xfrm>
          <a:prstGeom prst="rect">
            <a:avLst/>
          </a:prstGeom>
        </p:spPr>
        <p:txBody>
          <a:bodyPr/>
          <a:lstStyle/>
          <a:p>
            <a:endParaRPr lang="ko-KR" altLang="en-US"/>
          </a:p>
        </p:txBody>
      </p:sp>
      <p:sp>
        <p:nvSpPr>
          <p:cNvPr id="5" name="슬라이드 번호 개체 틀 4">
            <a:extLst>
              <a:ext uri="{FF2B5EF4-FFF2-40B4-BE49-F238E27FC236}">
                <a16:creationId xmlns:a16="http://schemas.microsoft.com/office/drawing/2014/main" id="{95A65D64-5175-4157-B563-A204104BA8B9}"/>
              </a:ext>
            </a:extLst>
          </p:cNvPr>
          <p:cNvSpPr>
            <a:spLocks noGrp="1"/>
          </p:cNvSpPr>
          <p:nvPr>
            <p:ph type="sldNum" sz="quarter" idx="12"/>
          </p:nvPr>
        </p:nvSpPr>
        <p:spPr>
          <a:xfrm>
            <a:off x="8610600" y="6356350"/>
            <a:ext cx="2743200" cy="365125"/>
          </a:xfrm>
          <a:prstGeom prst="rect">
            <a:avLst/>
          </a:prstGeom>
        </p:spPr>
        <p:txBody>
          <a:bodyPr/>
          <a:lstStyle/>
          <a:p>
            <a:fld id="{3CA7DB58-0059-434F-AC4D-EE48F1F02099}" type="slidenum">
              <a:rPr lang="ko-KR" altLang="en-US" smtClean="0"/>
              <a:t>‹#›</a:t>
            </a:fld>
            <a:endParaRPr lang="ko-KR" altLang="en-US"/>
          </a:p>
        </p:txBody>
      </p:sp>
    </p:spTree>
    <p:extLst>
      <p:ext uri="{BB962C8B-B14F-4D97-AF65-F5344CB8AC3E}">
        <p14:creationId xmlns:p14="http://schemas.microsoft.com/office/powerpoint/2010/main" val="1278792992"/>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type="obj">
  <p:cSld name="1_제목 및 내용">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1EE5B6F-4892-4C8F-85A2-74E1C5B7B1CE}"/>
              </a:ext>
            </a:extLst>
          </p:cNvPr>
          <p:cNvSpPr>
            <a:spLocks noGrp="1"/>
          </p:cNvSpPr>
          <p:nvPr>
            <p:ph type="title"/>
          </p:nvPr>
        </p:nvSpPr>
        <p:spPr/>
        <p:txBody>
          <a:bodyPr/>
          <a:lstStyle/>
          <a:p>
            <a:r>
              <a:rPr lang="ko-KR" altLang="en-US" dirty="0"/>
              <a:t>마스터 제목 스타일 편집</a:t>
            </a:r>
          </a:p>
        </p:txBody>
      </p:sp>
      <p:sp>
        <p:nvSpPr>
          <p:cNvPr id="3" name="내용 개체 틀 2">
            <a:extLst>
              <a:ext uri="{FF2B5EF4-FFF2-40B4-BE49-F238E27FC236}">
                <a16:creationId xmlns:a16="http://schemas.microsoft.com/office/drawing/2014/main" id="{4749C604-4508-4AE3-9409-176DACBABE31}"/>
              </a:ext>
            </a:extLst>
          </p:cNvPr>
          <p:cNvSpPr>
            <a:spLocks noGrp="1"/>
          </p:cNvSpPr>
          <p:nvPr>
            <p:ph idx="1"/>
          </p:nvPr>
        </p:nvSpPr>
        <p:spPr/>
        <p:txBody>
          <a:bodyPr/>
          <a:lstStyle>
            <a:lvl1pPr>
              <a:defRPr sz="2400"/>
            </a:lvl1pPr>
            <a:lvl2pPr>
              <a:defRPr sz="2000"/>
            </a:lvl2pPr>
            <a:lvl3pPr>
              <a:defRPr sz="1800"/>
            </a:lvl3pPr>
            <a:lvl4pPr>
              <a:defRPr sz="1600"/>
            </a:lvl4pPr>
          </a:lstStyle>
          <a:p>
            <a:pPr lvl="0"/>
            <a:r>
              <a:rPr lang="ko-KR" altLang="en-US" dirty="0"/>
              <a:t>마스터 텍스트 스타일 편집</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Tree>
    <p:extLst>
      <p:ext uri="{BB962C8B-B14F-4D97-AF65-F5344CB8AC3E}">
        <p14:creationId xmlns:p14="http://schemas.microsoft.com/office/powerpoint/2010/main" val="66888768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922587"/>
            <a:ext cx="9384447" cy="615553"/>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5" y="3151388"/>
            <a:ext cx="3618381" cy="2693045"/>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693045"/>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693045"/>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298022326"/>
      </p:ext>
    </p:extLst>
  </p:cSld>
  <p:clrMapOvr>
    <a:masterClrMapping/>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type="blank">
  <p:cSld name="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1AC6A255-5918-4059-ABDD-3CB48BDF7CDF}"/>
              </a:ext>
            </a:extLst>
          </p:cNvPr>
          <p:cNvSpPr>
            <a:spLocks noGrp="1"/>
          </p:cNvSpPr>
          <p:nvPr>
            <p:ph type="dt" sz="half" idx="10"/>
          </p:nvPr>
        </p:nvSpPr>
        <p:spPr>
          <a:xfrm>
            <a:off x="838200" y="6356350"/>
            <a:ext cx="2743200" cy="365125"/>
          </a:xfrm>
          <a:prstGeom prst="rect">
            <a:avLst/>
          </a:prstGeom>
        </p:spPr>
        <p:txBody>
          <a:bodyPr/>
          <a:lstStyle/>
          <a:p>
            <a:fld id="{6223F631-7D1A-40AA-B303-EF9EF9EBE69A}" type="datetimeFigureOut">
              <a:rPr lang="ko-KR" altLang="en-US" smtClean="0"/>
              <a:t>2021-07-25</a:t>
            </a:fld>
            <a:endParaRPr lang="ko-KR" altLang="en-US"/>
          </a:p>
        </p:txBody>
      </p:sp>
      <p:sp>
        <p:nvSpPr>
          <p:cNvPr id="3" name="바닥글 개체 틀 2">
            <a:extLst>
              <a:ext uri="{FF2B5EF4-FFF2-40B4-BE49-F238E27FC236}">
                <a16:creationId xmlns:a16="http://schemas.microsoft.com/office/drawing/2014/main" id="{F6166C45-41BE-4FE0-99A3-69111A22B408}"/>
              </a:ext>
            </a:extLst>
          </p:cNvPr>
          <p:cNvSpPr>
            <a:spLocks noGrp="1"/>
          </p:cNvSpPr>
          <p:nvPr>
            <p:ph type="ftr" sz="quarter" idx="11"/>
          </p:nvPr>
        </p:nvSpPr>
        <p:spPr>
          <a:xfrm>
            <a:off x="4038600" y="6356350"/>
            <a:ext cx="4114800" cy="365125"/>
          </a:xfrm>
          <a:prstGeom prst="rect">
            <a:avLst/>
          </a:prstGeom>
        </p:spPr>
        <p:txBody>
          <a:bodyPr/>
          <a:lstStyle/>
          <a:p>
            <a:endParaRPr lang="ko-KR" altLang="en-US"/>
          </a:p>
        </p:txBody>
      </p:sp>
      <p:sp>
        <p:nvSpPr>
          <p:cNvPr id="4" name="슬라이드 번호 개체 틀 3">
            <a:extLst>
              <a:ext uri="{FF2B5EF4-FFF2-40B4-BE49-F238E27FC236}">
                <a16:creationId xmlns:a16="http://schemas.microsoft.com/office/drawing/2014/main" id="{41A2509F-CA25-4581-BA37-E854AF99240C}"/>
              </a:ext>
            </a:extLst>
          </p:cNvPr>
          <p:cNvSpPr>
            <a:spLocks noGrp="1"/>
          </p:cNvSpPr>
          <p:nvPr>
            <p:ph type="sldNum" sz="quarter" idx="12"/>
          </p:nvPr>
        </p:nvSpPr>
        <p:spPr>
          <a:xfrm>
            <a:off x="8610600" y="6356350"/>
            <a:ext cx="2743200" cy="365125"/>
          </a:xfrm>
          <a:prstGeom prst="rect">
            <a:avLst/>
          </a:prstGeom>
        </p:spPr>
        <p:txBody>
          <a:bodyPr/>
          <a:lstStyle/>
          <a:p>
            <a:fld id="{3CA7DB58-0059-434F-AC4D-EE48F1F02099}" type="slidenum">
              <a:rPr lang="ko-KR" altLang="en-US" smtClean="0"/>
              <a:t>‹#›</a:t>
            </a:fld>
            <a:endParaRPr lang="ko-KR" altLang="en-US"/>
          </a:p>
        </p:txBody>
      </p:sp>
    </p:spTree>
    <p:extLst>
      <p:ext uri="{BB962C8B-B14F-4D97-AF65-F5344CB8AC3E}">
        <p14:creationId xmlns:p14="http://schemas.microsoft.com/office/powerpoint/2010/main" val="637804240"/>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7A56DD26-32A4-2A43-990A-6F7E5E73786E}" type="datetimeFigureOut">
              <a:rPr lang="en-US" smtClean="0"/>
              <a:t>7/25/2021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6AF604-6CBA-6F4A-A6F6-26E48A4D0EE4}" type="slidenum">
              <a:rPr lang="en-US" smtClean="0"/>
              <a:t>‹#›</a:t>
            </a:fld>
            <a:endParaRPr lang="en-US"/>
          </a:p>
        </p:txBody>
      </p:sp>
    </p:spTree>
    <p:extLst>
      <p:ext uri="{BB962C8B-B14F-4D97-AF65-F5344CB8AC3E}">
        <p14:creationId xmlns:p14="http://schemas.microsoft.com/office/powerpoint/2010/main" val="1710657626"/>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제목 슬라이드">
    <p:spTree>
      <p:nvGrpSpPr>
        <p:cNvPr id="1" name=""/>
        <p:cNvGrpSpPr/>
        <p:nvPr/>
      </p:nvGrpSpPr>
      <p:grpSpPr>
        <a:xfrm>
          <a:off x="0" y="0"/>
          <a:ext cx="0" cy="0"/>
          <a:chOff x="0" y="0"/>
          <a:chExt cx="0" cy="0"/>
        </a:xfrm>
      </p:grpSpPr>
      <p:sp>
        <p:nvSpPr>
          <p:cNvPr id="7" name="직사각형 6"/>
          <p:cNvSpPr/>
          <p:nvPr userDrawn="1"/>
        </p:nvSpPr>
        <p:spPr bwMode="blackWhite">
          <a:xfrm>
            <a:off x="254950" y="262784"/>
            <a:ext cx="11682101" cy="633243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ko-KR" altLang="en-US" sz="1800" noProof="0" dirty="0">
              <a:latin typeface="맑은 고딕" panose="020B0503020000020004" pitchFamily="50" charset="-127"/>
              <a:ea typeface="맑은 고딕" panose="020B0503020000020004" pitchFamily="50" charset="-127"/>
            </a:endParaRPr>
          </a:p>
        </p:txBody>
      </p:sp>
      <p:sp>
        <p:nvSpPr>
          <p:cNvPr id="2" name="제목 1"/>
          <p:cNvSpPr>
            <a:spLocks noGrp="1"/>
          </p:cNvSpPr>
          <p:nvPr>
            <p:ph type="title"/>
          </p:nvPr>
        </p:nvSpPr>
        <p:spPr/>
        <p:txBody>
          <a:bodyPr rtlCol="0"/>
          <a:lstStyle>
            <a:lvl1pPr>
              <a:defRPr>
                <a:latin typeface="맑은 고딕" panose="020B0503020000020004" pitchFamily="50" charset="-127"/>
                <a:ea typeface="맑은 고딕" panose="020B0503020000020004" pitchFamily="50" charset="-127"/>
              </a:defRPr>
            </a:lvl1pPr>
          </a:lstStyle>
          <a:p>
            <a:pPr rtl="0"/>
            <a:r>
              <a:rPr lang="ko-KR" altLang="en-US" noProof="0" smtClean="0"/>
              <a:t>마스터 제목 스타일 편집</a:t>
            </a:r>
            <a:endParaRPr lang="ko-KR" altLang="en-US" noProof="0" dirty="0"/>
          </a:p>
        </p:txBody>
      </p:sp>
    </p:spTree>
    <p:extLst>
      <p:ext uri="{BB962C8B-B14F-4D97-AF65-F5344CB8AC3E}">
        <p14:creationId xmlns:p14="http://schemas.microsoft.com/office/powerpoint/2010/main" val="1838637916"/>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제목 및 내용">
    <p:spTree>
      <p:nvGrpSpPr>
        <p:cNvPr id="1" name=""/>
        <p:cNvGrpSpPr/>
        <p:nvPr/>
      </p:nvGrpSpPr>
      <p:grpSpPr>
        <a:xfrm>
          <a:off x="0" y="0"/>
          <a:ext cx="0" cy="0"/>
          <a:chOff x="0" y="0"/>
          <a:chExt cx="0" cy="0"/>
        </a:xfrm>
      </p:grpSpPr>
      <p:sp>
        <p:nvSpPr>
          <p:cNvPr id="9" name="직사각형 8"/>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rtl="0"/>
            <a:endParaRPr lang="ko-KR" altLang="en-US" sz="1800" dirty="0">
              <a:latin typeface="맑은 고딕" panose="020B0503020000020004" pitchFamily="50" charset="-127"/>
              <a:ea typeface="맑은 고딕" panose="020B0503020000020004" pitchFamily="50" charset="-127"/>
            </a:endParaRPr>
          </a:p>
        </p:txBody>
      </p:sp>
      <p:cxnSp>
        <p:nvCxnSpPr>
          <p:cNvPr id="12" name="직선 연결선 11"/>
          <p:cNvCxnSpPr/>
          <p:nvPr userDrawn="1"/>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
        <p:nvSpPr>
          <p:cNvPr id="4" name="제목 3"/>
          <p:cNvSpPr>
            <a:spLocks noGrp="1"/>
          </p:cNvSpPr>
          <p:nvPr>
            <p:ph type="title"/>
          </p:nvPr>
        </p:nvSpPr>
        <p:spPr>
          <a:xfrm>
            <a:off x="521207" y="448056"/>
            <a:ext cx="6877119" cy="640080"/>
          </a:xfrm>
        </p:spPr>
        <p:txBody>
          <a:bodyPr rtlCol="0" anchor="b" anchorCtr="0">
            <a:normAutofit/>
          </a:bodyPr>
          <a:lstStyle>
            <a:lvl1pPr>
              <a:defRPr sz="3200">
                <a:solidFill>
                  <a:schemeClr val="bg2">
                    <a:lumMod val="25000"/>
                  </a:schemeClr>
                </a:solidFill>
                <a:latin typeface="맑은 고딕" panose="020B0503020000020004" pitchFamily="50" charset="-127"/>
                <a:ea typeface="맑은 고딕" panose="020B0503020000020004" pitchFamily="50" charset="-127"/>
              </a:defRPr>
            </a:lvl1pPr>
          </a:lstStyle>
          <a:p>
            <a:pPr rtl="0"/>
            <a:r>
              <a:rPr lang="ko-KR" altLang="en-US" dirty="0" smtClean="0"/>
              <a:t>마스터 제목 스타일 편집</a:t>
            </a:r>
            <a:endParaRPr lang="ko-KR" altLang="en-US" dirty="0"/>
          </a:p>
        </p:txBody>
      </p:sp>
      <p:sp>
        <p:nvSpPr>
          <p:cNvPr id="3" name="내용 개체 틀 2"/>
          <p:cNvSpPr>
            <a:spLocks noGrp="1"/>
          </p:cNvSpPr>
          <p:nvPr>
            <p:ph sz="quarter" idx="10"/>
          </p:nvPr>
        </p:nvSpPr>
        <p:spPr>
          <a:xfrm>
            <a:off x="539496" y="1435608"/>
            <a:ext cx="9904984" cy="3977640"/>
          </a:xfrm>
        </p:spPr>
        <p:txBody>
          <a:bodyPr vert="horz" lIns="91440" tIns="45720" rIns="91440" bIns="45720" rtlCol="0">
            <a:normAutofit/>
          </a:bodyPr>
          <a:lstStyle>
            <a:lvl1pPr marL="457200" indent="-457200">
              <a:buFont typeface="Wingdings" panose="05000000000000000000" pitchFamily="2" charset="2"/>
              <a:buChar char="§"/>
              <a:defRPr lang="en-US" sz="2800" smtClean="0">
                <a:solidFill>
                  <a:schemeClr val="tx1">
                    <a:lumMod val="75000"/>
                    <a:lumOff val="25000"/>
                  </a:schemeClr>
                </a:solidFill>
                <a:latin typeface="맑은 고딕" panose="020B0503020000020004" pitchFamily="50" charset="-127"/>
                <a:ea typeface="맑은 고딕" panose="020B0503020000020004" pitchFamily="50" charset="-127"/>
              </a:defRPr>
            </a:lvl1pPr>
            <a:lvl2pPr>
              <a:defRPr lang="en-US" sz="2400" smtClean="0">
                <a:solidFill>
                  <a:schemeClr val="tx1">
                    <a:lumMod val="75000"/>
                    <a:lumOff val="25000"/>
                  </a:schemeClr>
                </a:solidFill>
                <a:latin typeface="맑은 고딕" panose="020B0503020000020004" pitchFamily="50" charset="-127"/>
                <a:ea typeface="맑은 고딕" panose="020B0503020000020004" pitchFamily="50" charset="-127"/>
              </a:defRPr>
            </a:lvl2pPr>
            <a:lvl3pPr marL="342900" indent="-342900">
              <a:lnSpc>
                <a:spcPct val="80000"/>
              </a:lnSpc>
              <a:spcAft>
                <a:spcPts val="800"/>
              </a:spcAft>
              <a:buFont typeface="Arial" panose="020B0604020202020204" pitchFamily="34" charset="0"/>
              <a:buChar char="•"/>
              <a:defRPr lang="en-US" sz="2000" smtClean="0">
                <a:solidFill>
                  <a:schemeClr val="tx1">
                    <a:lumMod val="75000"/>
                    <a:lumOff val="25000"/>
                  </a:schemeClr>
                </a:solidFill>
                <a:latin typeface="맑은 고딕" panose="020B0503020000020004" pitchFamily="50" charset="-127"/>
                <a:ea typeface="맑은 고딕" panose="020B0503020000020004" pitchFamily="50" charset="-127"/>
              </a:defRPr>
            </a:lvl3pPr>
            <a:lvl4pPr>
              <a:lnSpc>
                <a:spcPct val="60000"/>
              </a:lnSpc>
              <a:defRPr lang="en-US" sz="2000" baseline="0" smtClean="0">
                <a:solidFill>
                  <a:schemeClr val="tx1">
                    <a:lumMod val="75000"/>
                    <a:lumOff val="25000"/>
                  </a:schemeClr>
                </a:solidFill>
                <a:latin typeface="맑은 고딕" panose="020B0503020000020004" pitchFamily="50" charset="-127"/>
                <a:ea typeface="맑은 고딕" panose="020B0503020000020004" pitchFamily="50" charset="-127"/>
              </a:defRPr>
            </a:lvl4pPr>
            <a:lvl5pPr>
              <a:defRPr lang="en-US" sz="1200">
                <a:solidFill>
                  <a:schemeClr val="tx1">
                    <a:lumMod val="75000"/>
                    <a:lumOff val="25000"/>
                  </a:schemeClr>
                </a:solidFill>
                <a:latin typeface="맑은 고딕" panose="020B0503020000020004" pitchFamily="50" charset="-127"/>
                <a:ea typeface="맑은 고딕" panose="020B0503020000020004" pitchFamily="50" charset="-127"/>
              </a:defRPr>
            </a:lvl5pPr>
          </a:lstStyle>
          <a:p>
            <a:pPr marL="0" lvl="0" indent="0" rtl="0">
              <a:lnSpc>
                <a:spcPct val="150000"/>
              </a:lnSpc>
              <a:spcBef>
                <a:spcPts val="1000"/>
              </a:spcBef>
              <a:spcAft>
                <a:spcPts val="1200"/>
              </a:spcAft>
              <a:buNone/>
            </a:pPr>
            <a:r>
              <a:rPr lang="ko-KR" altLang="en-US" dirty="0" smtClean="0"/>
              <a:t>마스터 텍스트 스타일 편집</a:t>
            </a:r>
          </a:p>
          <a:p>
            <a:pPr marL="0" lvl="1" indent="0" rtl="0">
              <a:lnSpc>
                <a:spcPct val="150000"/>
              </a:lnSpc>
              <a:spcBef>
                <a:spcPts val="1000"/>
              </a:spcBef>
              <a:spcAft>
                <a:spcPts val="1200"/>
              </a:spcAft>
              <a:buNone/>
            </a:pPr>
            <a:r>
              <a:rPr lang="ko-KR" altLang="en-US" dirty="0" smtClean="0"/>
              <a:t>둘째 수준</a:t>
            </a:r>
          </a:p>
          <a:p>
            <a:pPr marL="0" lvl="2" indent="0" rtl="0">
              <a:lnSpc>
                <a:spcPct val="150000"/>
              </a:lnSpc>
              <a:spcBef>
                <a:spcPts val="1000"/>
              </a:spcBef>
              <a:spcAft>
                <a:spcPts val="1200"/>
              </a:spcAft>
              <a:buNone/>
            </a:pPr>
            <a:r>
              <a:rPr lang="ko-KR" altLang="en-US" dirty="0" smtClean="0"/>
              <a:t>셋째 수준</a:t>
            </a:r>
          </a:p>
          <a:p>
            <a:pPr marL="0" lvl="3" indent="0" rtl="0">
              <a:lnSpc>
                <a:spcPct val="150000"/>
              </a:lnSpc>
              <a:spcBef>
                <a:spcPts val="1000"/>
              </a:spcBef>
              <a:spcAft>
                <a:spcPts val="1200"/>
              </a:spcAft>
              <a:buNone/>
            </a:pPr>
            <a:r>
              <a:rPr lang="ko-KR" altLang="en-US" dirty="0" smtClean="0"/>
              <a:t>넷째 수준</a:t>
            </a:r>
          </a:p>
          <a:p>
            <a:pPr marL="0" lvl="4" indent="0" rtl="0">
              <a:lnSpc>
                <a:spcPct val="150000"/>
              </a:lnSpc>
              <a:spcBef>
                <a:spcPts val="1000"/>
              </a:spcBef>
              <a:spcAft>
                <a:spcPts val="1200"/>
              </a:spcAft>
              <a:buNone/>
            </a:pPr>
            <a:r>
              <a:rPr lang="ko-KR" altLang="en-US" dirty="0" smtClean="0"/>
              <a:t>다섯째 수준</a:t>
            </a:r>
            <a:endParaRPr lang="ko-KR" altLang="en-US" dirty="0"/>
          </a:p>
        </p:txBody>
      </p:sp>
      <p:sp>
        <p:nvSpPr>
          <p:cNvPr id="6" name="날짜 개체 틀 3"/>
          <p:cNvSpPr>
            <a:spLocks noGrp="1"/>
          </p:cNvSpPr>
          <p:nvPr>
            <p:ph type="dt" sz="half" idx="2"/>
          </p:nvPr>
        </p:nvSpPr>
        <p:spPr>
          <a:xfrm>
            <a:off x="539496" y="6203952"/>
            <a:ext cx="3276600" cy="365125"/>
          </a:xfrm>
          <a:prstGeom prst="rect">
            <a:avLst/>
          </a:prstGeom>
        </p:spPr>
        <p:txBody>
          <a:bodyPr vert="horz" lIns="91440" tIns="45720" rIns="91440" bIns="45720" rtlCol="0" anchor="ctr"/>
          <a:lstStyle>
            <a:lvl1pPr algn="l">
              <a:defRPr sz="1200" baseline="0">
                <a:solidFill>
                  <a:schemeClr val="tx1">
                    <a:lumMod val="65000"/>
                    <a:lumOff val="35000"/>
                  </a:schemeClr>
                </a:solidFill>
                <a:latin typeface="맑은 고딕" panose="020B0503020000020004" pitchFamily="50" charset="-127"/>
                <a:ea typeface="맑은 고딕" panose="020B0503020000020004" pitchFamily="50" charset="-127"/>
              </a:defRPr>
            </a:lvl1pPr>
          </a:lstStyle>
          <a:p>
            <a:fld id="{75636054-7A0D-4D3A-AE21-4504934500BD}" type="datetime4">
              <a:rPr lang="ko-KR" altLang="en-US" smtClean="0"/>
              <a:pPr/>
              <a:t>2021년 7월 25일</a:t>
            </a:fld>
            <a:endParaRPr lang="ko-KR" altLang="en-US" dirty="0"/>
          </a:p>
        </p:txBody>
      </p:sp>
      <p:sp>
        <p:nvSpPr>
          <p:cNvPr id="7" name="바닥글 개체 틀 4"/>
          <p:cNvSpPr>
            <a:spLocks noGrp="1"/>
          </p:cNvSpPr>
          <p:nvPr>
            <p:ph type="ftr" sz="quarter" idx="3"/>
          </p:nvPr>
        </p:nvSpPr>
        <p:spPr>
          <a:xfrm>
            <a:off x="4648200" y="6203952"/>
            <a:ext cx="2895600" cy="365125"/>
          </a:xfrm>
          <a:prstGeom prst="rect">
            <a:avLst/>
          </a:prstGeom>
        </p:spPr>
        <p:txBody>
          <a:bodyPr vert="horz" lIns="91440" tIns="45720" rIns="91440" bIns="45720" rtlCol="0" anchor="ctr"/>
          <a:lstStyle>
            <a:lvl1pPr algn="ctr">
              <a:defRPr sz="1200" baseline="0">
                <a:solidFill>
                  <a:schemeClr val="tx1">
                    <a:lumMod val="65000"/>
                    <a:lumOff val="35000"/>
                  </a:schemeClr>
                </a:solidFill>
                <a:latin typeface="맑은 고딕" panose="020B0503020000020004" pitchFamily="50" charset="-127"/>
                <a:ea typeface="맑은 고딕" panose="020B0503020000020004" pitchFamily="50" charset="-127"/>
              </a:defRPr>
            </a:lvl1pPr>
          </a:lstStyle>
          <a:p>
            <a:endParaRPr lang="ko-KR" altLang="en-US" dirty="0"/>
          </a:p>
        </p:txBody>
      </p:sp>
      <p:sp>
        <p:nvSpPr>
          <p:cNvPr id="8" name="슬라이드 번호 개체 틀 5"/>
          <p:cNvSpPr>
            <a:spLocks noGrp="1"/>
          </p:cNvSpPr>
          <p:nvPr>
            <p:ph type="sldNum" sz="quarter" idx="4"/>
          </p:nvPr>
        </p:nvSpPr>
        <p:spPr>
          <a:xfrm>
            <a:off x="8371926" y="6203952"/>
            <a:ext cx="3276600" cy="365125"/>
          </a:xfrm>
          <a:prstGeom prst="rect">
            <a:avLst/>
          </a:prstGeom>
        </p:spPr>
        <p:txBody>
          <a:bodyPr vert="horz" lIns="91440" tIns="45720" rIns="91440" bIns="45720" rtlCol="0" anchor="ctr"/>
          <a:lstStyle>
            <a:lvl1pPr algn="r">
              <a:defRPr sz="1200" baseline="0">
                <a:solidFill>
                  <a:schemeClr val="tx1">
                    <a:lumMod val="65000"/>
                    <a:lumOff val="35000"/>
                  </a:schemeClr>
                </a:solidFill>
                <a:latin typeface="맑은 고딕" panose="020B0503020000020004" pitchFamily="50" charset="-127"/>
                <a:ea typeface="맑은 고딕" panose="020B0503020000020004" pitchFamily="50" charset="-127"/>
              </a:defRPr>
            </a:lvl1pPr>
          </a:lstStyle>
          <a:p>
            <a:fld id="{9860EDB8-5305-433F-BE41-D7A86D811DB3}" type="slidenum">
              <a:rPr lang="en-US" altLang="ko-KR" smtClean="0"/>
              <a:pPr/>
              <a:t>‹#›</a:t>
            </a:fld>
            <a:endParaRPr lang="ko-KR" altLang="en-US" dirty="0"/>
          </a:p>
        </p:txBody>
      </p:sp>
    </p:spTree>
    <p:extLst>
      <p:ext uri="{BB962C8B-B14F-4D97-AF65-F5344CB8AC3E}">
        <p14:creationId xmlns:p14="http://schemas.microsoft.com/office/powerpoint/2010/main" val="1758010400"/>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구역 머리글">
    <p:spTree>
      <p:nvGrpSpPr>
        <p:cNvPr id="1" name=""/>
        <p:cNvGrpSpPr/>
        <p:nvPr/>
      </p:nvGrpSpPr>
      <p:grpSpPr>
        <a:xfrm>
          <a:off x="0" y="0"/>
          <a:ext cx="0" cy="0"/>
          <a:chOff x="0" y="0"/>
          <a:chExt cx="0" cy="0"/>
        </a:xfrm>
      </p:grpSpPr>
      <p:sp>
        <p:nvSpPr>
          <p:cNvPr id="9" name="직사각형 8"/>
          <p:cNvSpPr/>
          <p:nvPr userDrawn="1"/>
        </p:nvSpPr>
        <p:spPr>
          <a:xfrm>
            <a:off x="254951" y="26278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ko-KR" altLang="en-US" sz="1800" noProof="0" dirty="0">
              <a:latin typeface="맑은 고딕" panose="020B0503020000020004" pitchFamily="50" charset="-127"/>
              <a:ea typeface="맑은 고딕" panose="020B0503020000020004" pitchFamily="50" charset="-127"/>
            </a:endParaRPr>
          </a:p>
        </p:txBody>
      </p:sp>
      <p:sp>
        <p:nvSpPr>
          <p:cNvPr id="10" name="직사각형 9"/>
          <p:cNvSpPr/>
          <p:nvPr userDrawn="1"/>
        </p:nvSpPr>
        <p:spPr bwMode="blackWhite">
          <a:xfrm>
            <a:off x="254950" y="262784"/>
            <a:ext cx="11682101" cy="207264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ko-KR" altLang="en-US" sz="1800" noProof="0" dirty="0">
              <a:latin typeface="맑은 고딕" panose="020B0503020000020004" pitchFamily="50" charset="-127"/>
              <a:ea typeface="맑은 고딕" panose="020B0503020000020004" pitchFamily="50" charset="-127"/>
            </a:endParaRPr>
          </a:p>
        </p:txBody>
      </p:sp>
      <p:sp>
        <p:nvSpPr>
          <p:cNvPr id="2" name="제목 1"/>
          <p:cNvSpPr>
            <a:spLocks noGrp="1"/>
          </p:cNvSpPr>
          <p:nvPr>
            <p:ph type="title"/>
          </p:nvPr>
        </p:nvSpPr>
        <p:spPr>
          <a:xfrm>
            <a:off x="521208" y="1536192"/>
            <a:ext cx="6876288" cy="640080"/>
          </a:xfrm>
        </p:spPr>
        <p:txBody>
          <a:bodyPr rtlCol="0">
            <a:normAutofit/>
          </a:bodyPr>
          <a:lstStyle>
            <a:lvl1pPr>
              <a:defRPr sz="3600">
                <a:solidFill>
                  <a:schemeClr val="bg1"/>
                </a:solidFill>
                <a:latin typeface="맑은 고딕" panose="020B0503020000020004" pitchFamily="50" charset="-127"/>
                <a:ea typeface="맑은 고딕" panose="020B0503020000020004" pitchFamily="50" charset="-127"/>
              </a:defRPr>
            </a:lvl1pPr>
          </a:lstStyle>
          <a:p>
            <a:pPr rtl="0"/>
            <a:r>
              <a:rPr lang="ko-KR" altLang="en-US" noProof="0" dirty="0" smtClean="0"/>
              <a:t>마스터 제목 스타일 편집</a:t>
            </a:r>
            <a:endParaRPr lang="ko-KR" altLang="en-US" noProof="0" dirty="0"/>
          </a:p>
        </p:txBody>
      </p:sp>
      <p:sp>
        <p:nvSpPr>
          <p:cNvPr id="7" name="내용 개체 틀 6"/>
          <p:cNvSpPr>
            <a:spLocks noGrp="1"/>
          </p:cNvSpPr>
          <p:nvPr>
            <p:ph sz="quarter" idx="13"/>
          </p:nvPr>
        </p:nvSpPr>
        <p:spPr>
          <a:xfrm>
            <a:off x="539496" y="2560320"/>
            <a:ext cx="9445752" cy="3977640"/>
          </a:xfrm>
        </p:spPr>
        <p:txBody>
          <a:bodyPr vert="horz" lIns="91440" tIns="45720" rIns="91440" bIns="45720" rtlCol="0">
            <a:normAutofit/>
          </a:bodyPr>
          <a:lstStyle>
            <a:lvl1pPr>
              <a:defRPr lang="en-US" sz="2400" smtClean="0">
                <a:solidFill>
                  <a:schemeClr val="tx1">
                    <a:lumMod val="75000"/>
                    <a:lumOff val="25000"/>
                  </a:schemeClr>
                </a:solidFill>
                <a:latin typeface="맑은 고딕" panose="020B0503020000020004" pitchFamily="50" charset="-127"/>
                <a:ea typeface="맑은 고딕" panose="020B0503020000020004" pitchFamily="50" charset="-127"/>
              </a:defRPr>
            </a:lvl1pPr>
            <a:lvl2pPr>
              <a:defRPr lang="en-US" sz="1200" dirty="0" smtClean="0">
                <a:solidFill>
                  <a:schemeClr val="tx1">
                    <a:lumMod val="75000"/>
                    <a:lumOff val="25000"/>
                  </a:schemeClr>
                </a:solidFill>
                <a:latin typeface="맑은 고딕" panose="020B0503020000020004" pitchFamily="50" charset="-127"/>
                <a:ea typeface="맑은 고딕" panose="020B0503020000020004" pitchFamily="50" charset="-127"/>
              </a:defRPr>
            </a:lvl2pPr>
            <a:lvl3pPr>
              <a:defRPr lang="en-US" sz="1200" dirty="0" smtClean="0">
                <a:solidFill>
                  <a:schemeClr val="tx1">
                    <a:lumMod val="75000"/>
                    <a:lumOff val="25000"/>
                  </a:schemeClr>
                </a:solidFill>
                <a:latin typeface="맑은 고딕" panose="020B0503020000020004" pitchFamily="50" charset="-127"/>
                <a:ea typeface="맑은 고딕" panose="020B0503020000020004" pitchFamily="50" charset="-127"/>
              </a:defRPr>
            </a:lvl3pPr>
            <a:lvl4pPr>
              <a:defRPr lang="en-US" sz="1200" dirty="0" smtClean="0">
                <a:solidFill>
                  <a:schemeClr val="tx1">
                    <a:lumMod val="75000"/>
                    <a:lumOff val="25000"/>
                  </a:schemeClr>
                </a:solidFill>
                <a:latin typeface="맑은 고딕" panose="020B0503020000020004" pitchFamily="50" charset="-127"/>
                <a:ea typeface="맑은 고딕" panose="020B0503020000020004" pitchFamily="50" charset="-127"/>
              </a:defRPr>
            </a:lvl4pPr>
            <a:lvl5pPr>
              <a:defRPr lang="en-US" sz="1200" dirty="0">
                <a:solidFill>
                  <a:schemeClr val="tx1">
                    <a:lumMod val="75000"/>
                    <a:lumOff val="25000"/>
                  </a:schemeClr>
                </a:solidFill>
                <a:latin typeface="맑은 고딕" panose="020B0503020000020004" pitchFamily="50" charset="-127"/>
                <a:ea typeface="맑은 고딕" panose="020B0503020000020004" pitchFamily="50" charset="-127"/>
              </a:defRPr>
            </a:lvl5pPr>
          </a:lstStyle>
          <a:p>
            <a:pPr marL="0" lvl="0" indent="0" rtl="0">
              <a:lnSpc>
                <a:spcPct val="150000"/>
              </a:lnSpc>
              <a:spcBef>
                <a:spcPts val="1000"/>
              </a:spcBef>
              <a:spcAft>
                <a:spcPts val="1200"/>
              </a:spcAft>
              <a:buNone/>
            </a:pPr>
            <a:r>
              <a:rPr lang="ko-KR" altLang="en-US" noProof="0" smtClean="0"/>
              <a:t>마스터 텍스트 스타일 편집</a:t>
            </a:r>
          </a:p>
          <a:p>
            <a:pPr marL="0" lvl="1" indent="0" rtl="0">
              <a:lnSpc>
                <a:spcPct val="150000"/>
              </a:lnSpc>
              <a:spcBef>
                <a:spcPts val="1000"/>
              </a:spcBef>
              <a:spcAft>
                <a:spcPts val="1200"/>
              </a:spcAft>
              <a:buNone/>
            </a:pPr>
            <a:r>
              <a:rPr lang="ko-KR" altLang="en-US" noProof="0" smtClean="0"/>
              <a:t>둘째 수준</a:t>
            </a:r>
          </a:p>
          <a:p>
            <a:pPr marL="0" lvl="2" indent="0" rtl="0">
              <a:lnSpc>
                <a:spcPct val="150000"/>
              </a:lnSpc>
              <a:spcBef>
                <a:spcPts val="1000"/>
              </a:spcBef>
              <a:spcAft>
                <a:spcPts val="1200"/>
              </a:spcAft>
              <a:buNone/>
            </a:pPr>
            <a:r>
              <a:rPr lang="ko-KR" altLang="en-US" noProof="0" smtClean="0"/>
              <a:t>셋째 수준</a:t>
            </a:r>
          </a:p>
          <a:p>
            <a:pPr marL="0" lvl="3" indent="0" rtl="0">
              <a:lnSpc>
                <a:spcPct val="150000"/>
              </a:lnSpc>
              <a:spcBef>
                <a:spcPts val="1000"/>
              </a:spcBef>
              <a:spcAft>
                <a:spcPts val="1200"/>
              </a:spcAft>
              <a:buNone/>
            </a:pPr>
            <a:r>
              <a:rPr lang="ko-KR" altLang="en-US" noProof="0" smtClean="0"/>
              <a:t>넷째 수준</a:t>
            </a:r>
          </a:p>
          <a:p>
            <a:pPr marL="0" lvl="4" indent="0" rtl="0">
              <a:lnSpc>
                <a:spcPct val="150000"/>
              </a:lnSpc>
              <a:spcBef>
                <a:spcPts val="1000"/>
              </a:spcBef>
              <a:spcAft>
                <a:spcPts val="1200"/>
              </a:spcAft>
              <a:buNone/>
            </a:pPr>
            <a:r>
              <a:rPr lang="ko-KR" altLang="en-US" noProof="0" smtClean="0"/>
              <a:t>다섯째 수준</a:t>
            </a:r>
            <a:endParaRPr lang="ko-KR" altLang="en-US" noProof="0" dirty="0"/>
          </a:p>
        </p:txBody>
      </p:sp>
    </p:spTree>
    <p:extLst>
      <p:ext uri="{BB962C8B-B14F-4D97-AF65-F5344CB8AC3E}">
        <p14:creationId xmlns:p14="http://schemas.microsoft.com/office/powerpoint/2010/main" val="2163231752"/>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type="obj">
  <p:cSld name="1_제목 및 내용">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1EE5B6F-4892-4C8F-85A2-74E1C5B7B1CE}"/>
              </a:ext>
            </a:extLst>
          </p:cNvPr>
          <p:cNvSpPr>
            <a:spLocks noGrp="1"/>
          </p:cNvSpPr>
          <p:nvPr>
            <p:ph type="title"/>
          </p:nvPr>
        </p:nvSpPr>
        <p:spPr/>
        <p:txBody>
          <a:bodyPr/>
          <a:lstStyle/>
          <a:p>
            <a:r>
              <a:rPr lang="ko-KR" altLang="en-US" dirty="0"/>
              <a:t>마스터 제목 스타일 편집</a:t>
            </a:r>
          </a:p>
        </p:txBody>
      </p:sp>
      <p:sp>
        <p:nvSpPr>
          <p:cNvPr id="3" name="내용 개체 틀 2">
            <a:extLst>
              <a:ext uri="{FF2B5EF4-FFF2-40B4-BE49-F238E27FC236}">
                <a16:creationId xmlns:a16="http://schemas.microsoft.com/office/drawing/2014/main" id="{4749C604-4508-4AE3-9409-176DACBABE31}"/>
              </a:ext>
            </a:extLst>
          </p:cNvPr>
          <p:cNvSpPr>
            <a:spLocks noGrp="1"/>
          </p:cNvSpPr>
          <p:nvPr>
            <p:ph idx="1"/>
          </p:nvPr>
        </p:nvSpPr>
        <p:spPr/>
        <p:txBody>
          <a:bodyPr/>
          <a:lstStyle>
            <a:lvl1pPr>
              <a:defRPr sz="2400"/>
            </a:lvl1pPr>
            <a:lvl2pPr>
              <a:defRPr sz="2000"/>
            </a:lvl2pPr>
            <a:lvl3pPr>
              <a:defRPr sz="1800"/>
            </a:lvl3pPr>
            <a:lvl4pPr>
              <a:defRPr sz="1600"/>
            </a:lvl4pPr>
          </a:lstStyle>
          <a:p>
            <a:pPr lvl="0"/>
            <a:r>
              <a:rPr lang="ko-KR" altLang="en-US" dirty="0"/>
              <a:t>마스터 텍스트 스타일 편집</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Tree>
    <p:extLst>
      <p:ext uri="{BB962C8B-B14F-4D97-AF65-F5344CB8AC3E}">
        <p14:creationId xmlns:p14="http://schemas.microsoft.com/office/powerpoint/2010/main" val="4099690902"/>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type="blank">
  <p:cSld name="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1AC6A255-5918-4059-ABDD-3CB48BDF7CDF}"/>
              </a:ext>
            </a:extLst>
          </p:cNvPr>
          <p:cNvSpPr>
            <a:spLocks noGrp="1"/>
          </p:cNvSpPr>
          <p:nvPr>
            <p:ph type="dt" sz="half" idx="10"/>
          </p:nvPr>
        </p:nvSpPr>
        <p:spPr>
          <a:xfrm>
            <a:off x="838200" y="6356350"/>
            <a:ext cx="2743200" cy="365125"/>
          </a:xfrm>
          <a:prstGeom prst="rect">
            <a:avLst/>
          </a:prstGeom>
        </p:spPr>
        <p:txBody>
          <a:bodyPr/>
          <a:lstStyle/>
          <a:p>
            <a:fld id="{6223F631-7D1A-40AA-B303-EF9EF9EBE69A}" type="datetimeFigureOut">
              <a:rPr lang="ko-KR" altLang="en-US" smtClean="0"/>
              <a:t>2021-07-25</a:t>
            </a:fld>
            <a:endParaRPr lang="ko-KR" altLang="en-US"/>
          </a:p>
        </p:txBody>
      </p:sp>
      <p:sp>
        <p:nvSpPr>
          <p:cNvPr id="3" name="바닥글 개체 틀 2">
            <a:extLst>
              <a:ext uri="{FF2B5EF4-FFF2-40B4-BE49-F238E27FC236}">
                <a16:creationId xmlns:a16="http://schemas.microsoft.com/office/drawing/2014/main" id="{F6166C45-41BE-4FE0-99A3-69111A22B408}"/>
              </a:ext>
            </a:extLst>
          </p:cNvPr>
          <p:cNvSpPr>
            <a:spLocks noGrp="1"/>
          </p:cNvSpPr>
          <p:nvPr>
            <p:ph type="ftr" sz="quarter" idx="11"/>
          </p:nvPr>
        </p:nvSpPr>
        <p:spPr>
          <a:xfrm>
            <a:off x="4038600" y="6356350"/>
            <a:ext cx="4114800" cy="365125"/>
          </a:xfrm>
          <a:prstGeom prst="rect">
            <a:avLst/>
          </a:prstGeom>
        </p:spPr>
        <p:txBody>
          <a:bodyPr/>
          <a:lstStyle/>
          <a:p>
            <a:endParaRPr lang="ko-KR" altLang="en-US"/>
          </a:p>
        </p:txBody>
      </p:sp>
      <p:sp>
        <p:nvSpPr>
          <p:cNvPr id="4" name="슬라이드 번호 개체 틀 3">
            <a:extLst>
              <a:ext uri="{FF2B5EF4-FFF2-40B4-BE49-F238E27FC236}">
                <a16:creationId xmlns:a16="http://schemas.microsoft.com/office/drawing/2014/main" id="{41A2509F-CA25-4581-BA37-E854AF99240C}"/>
              </a:ext>
            </a:extLst>
          </p:cNvPr>
          <p:cNvSpPr>
            <a:spLocks noGrp="1"/>
          </p:cNvSpPr>
          <p:nvPr>
            <p:ph type="sldNum" sz="quarter" idx="12"/>
          </p:nvPr>
        </p:nvSpPr>
        <p:spPr>
          <a:xfrm>
            <a:off x="8610600" y="6356350"/>
            <a:ext cx="2743200" cy="365125"/>
          </a:xfrm>
          <a:prstGeom prst="rect">
            <a:avLst/>
          </a:prstGeom>
        </p:spPr>
        <p:txBody>
          <a:bodyPr/>
          <a:lstStyle/>
          <a:p>
            <a:fld id="{3CA7DB58-0059-434F-AC4D-EE48F1F02099}" type="slidenum">
              <a:rPr lang="ko-KR" altLang="en-US" smtClean="0"/>
              <a:t>‹#›</a:t>
            </a:fld>
            <a:endParaRPr lang="ko-KR" altLang="en-US"/>
          </a:p>
        </p:txBody>
      </p:sp>
    </p:spTree>
    <p:extLst>
      <p:ext uri="{BB962C8B-B14F-4D97-AF65-F5344CB8AC3E}">
        <p14:creationId xmlns:p14="http://schemas.microsoft.com/office/powerpoint/2010/main" val="1698992622"/>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7A56DD26-32A4-2A43-990A-6F7E5E73786E}" type="datetimeFigureOut">
              <a:rPr lang="en-US" smtClean="0"/>
              <a:t>7/25/2021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6AF604-6CBA-6F4A-A6F6-26E48A4D0EE4}" type="slidenum">
              <a:rPr lang="en-US" smtClean="0"/>
              <a:t>‹#›</a:t>
            </a:fld>
            <a:endParaRPr lang="en-US"/>
          </a:p>
        </p:txBody>
      </p:sp>
    </p:spTree>
    <p:extLst>
      <p:ext uri="{BB962C8B-B14F-4D97-AF65-F5344CB8AC3E}">
        <p14:creationId xmlns:p14="http://schemas.microsoft.com/office/powerpoint/2010/main" val="28559758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DA44D03-9AF8-4A55-9BD0-4DBE4B3AFAEA}"/>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279D1271-55E0-47A1-A8F1-C224D8FBA1FE}"/>
              </a:ext>
            </a:extLst>
          </p:cNvPr>
          <p:cNvSpPr>
            <a:spLocks noGrp="1"/>
          </p:cNvSpPr>
          <p:nvPr>
            <p:ph idx="1"/>
          </p:nvPr>
        </p:nvSpPr>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3C1D4464-59DC-4B4F-8C82-9E7F248D6BA1}"/>
              </a:ext>
            </a:extLst>
          </p:cNvPr>
          <p:cNvSpPr>
            <a:spLocks noGrp="1"/>
          </p:cNvSpPr>
          <p:nvPr>
            <p:ph type="dt" sz="half" idx="10"/>
          </p:nvPr>
        </p:nvSpPr>
        <p:spPr/>
        <p:txBody>
          <a:bodyPr/>
          <a:lstStyle/>
          <a:p>
            <a:fld id="{3F8A50C2-589C-42C8-B763-56D87D9D16BD}" type="datetimeFigureOut">
              <a:rPr lang="ko-KR" altLang="en-US" smtClean="0"/>
              <a:pPr/>
              <a:t>2021-07-25</a:t>
            </a:fld>
            <a:endParaRPr lang="ko-KR" altLang="en-US"/>
          </a:p>
        </p:txBody>
      </p:sp>
      <p:sp>
        <p:nvSpPr>
          <p:cNvPr id="5" name="바닥글 개체 틀 4">
            <a:extLst>
              <a:ext uri="{FF2B5EF4-FFF2-40B4-BE49-F238E27FC236}">
                <a16:creationId xmlns:a16="http://schemas.microsoft.com/office/drawing/2014/main" id="{1303397C-FBF1-4DB0-879F-03411845C6A2}"/>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1BD9343C-E60F-48D6-862A-96F6200FFCA7}"/>
              </a:ext>
            </a:extLst>
          </p:cNvPr>
          <p:cNvSpPr>
            <a:spLocks noGrp="1"/>
          </p:cNvSpPr>
          <p:nvPr>
            <p:ph type="sldNum" sz="quarter" idx="12"/>
          </p:nvPr>
        </p:nvSpPr>
        <p:spPr/>
        <p:txBody>
          <a:bodyPr/>
          <a:lstStyle/>
          <a:p>
            <a:fld id="{E887A479-1FB4-4076-82AD-4520E3445CF4}" type="slidenum">
              <a:rPr lang="ko-KR" altLang="en-US" smtClean="0"/>
              <a:pPr/>
              <a:t>‹#›</a:t>
            </a:fld>
            <a:endParaRPr lang="ko-KR" altLang="en-US"/>
          </a:p>
        </p:txBody>
      </p:sp>
    </p:spTree>
    <p:extLst>
      <p:ext uri="{BB962C8B-B14F-4D97-AF65-F5344CB8AC3E}">
        <p14:creationId xmlns:p14="http://schemas.microsoft.com/office/powerpoint/2010/main" val="23771288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3"/>
            <a:ext cx="3618381" cy="2462213"/>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1" y="2363623"/>
            <a:ext cx="3618381" cy="2462213"/>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707025763"/>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6"/>
            <a:ext cx="1693247" cy="895855"/>
          </a:xfrm>
        </p:spPr>
        <p:txBody>
          <a:bodyPr>
            <a:noAutofit/>
          </a:bodyPr>
          <a:lstStyle>
            <a:lvl1pPr marL="0" indent="0">
              <a:buNone/>
              <a:defRPr sz="1961"/>
            </a:lvl1pPr>
          </a:lstStyle>
          <a:p>
            <a:pPr lvl="0"/>
            <a:r>
              <a:rPr lang="en-US"/>
              <a:t>Picture</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8"/>
            <a:ext cx="1693247" cy="2821285"/>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378328" y="3167818"/>
            <a:ext cx="1693247" cy="2821285"/>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00662" y="3167818"/>
            <a:ext cx="1693247" cy="2821285"/>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222995" y="3167818"/>
            <a:ext cx="1693247" cy="2821285"/>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145328" y="3167818"/>
            <a:ext cx="1693247" cy="2821285"/>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067660" y="3167818"/>
            <a:ext cx="1693247" cy="2821285"/>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378328" y="2158886"/>
            <a:ext cx="1693247" cy="895855"/>
          </a:xfrm>
        </p:spPr>
        <p:txBody>
          <a:bodyPr>
            <a:noAutofit/>
          </a:bodyPr>
          <a:lstStyle>
            <a:lvl1pPr marL="0" indent="0">
              <a:buNone/>
              <a:defRPr sz="1961"/>
            </a:lvl1pPr>
          </a:lstStyle>
          <a:p>
            <a:pPr lvl="0"/>
            <a:r>
              <a:rPr lang="en-US"/>
              <a:t>Picture</a:t>
            </a:r>
          </a:p>
        </p:txBody>
      </p:sp>
      <p:sp>
        <p:nvSpPr>
          <p:cNvPr id="26" name="Content Placeholder 15"/>
          <p:cNvSpPr>
            <a:spLocks noGrp="1"/>
          </p:cNvSpPr>
          <p:nvPr>
            <p:ph sz="quarter" idx="27" hasCustomPrompt="1"/>
          </p:nvPr>
        </p:nvSpPr>
        <p:spPr>
          <a:xfrm>
            <a:off x="4300662" y="2158886"/>
            <a:ext cx="1693247" cy="895855"/>
          </a:xfrm>
        </p:spPr>
        <p:txBody>
          <a:bodyPr>
            <a:noAutofit/>
          </a:bodyPr>
          <a:lstStyle>
            <a:lvl1pPr marL="0" indent="0">
              <a:buNone/>
              <a:defRPr sz="1961"/>
            </a:lvl1pPr>
          </a:lstStyle>
          <a:p>
            <a:pPr lvl="0"/>
            <a:r>
              <a:rPr lang="en-US"/>
              <a:t>Picture</a:t>
            </a:r>
          </a:p>
        </p:txBody>
      </p:sp>
      <p:sp>
        <p:nvSpPr>
          <p:cNvPr id="27" name="Content Placeholder 15"/>
          <p:cNvSpPr>
            <a:spLocks noGrp="1"/>
          </p:cNvSpPr>
          <p:nvPr>
            <p:ph sz="quarter" idx="28" hasCustomPrompt="1"/>
          </p:nvPr>
        </p:nvSpPr>
        <p:spPr>
          <a:xfrm>
            <a:off x="6222995" y="2158886"/>
            <a:ext cx="1693247" cy="895855"/>
          </a:xfrm>
        </p:spPr>
        <p:txBody>
          <a:bodyPr>
            <a:noAutofit/>
          </a:bodyPr>
          <a:lstStyle>
            <a:lvl1pPr marL="0" indent="0">
              <a:buNone/>
              <a:defRPr sz="1961"/>
            </a:lvl1pPr>
          </a:lstStyle>
          <a:p>
            <a:pPr lvl="0"/>
            <a:r>
              <a:rPr lang="en-US"/>
              <a:t>Picture</a:t>
            </a:r>
          </a:p>
        </p:txBody>
      </p:sp>
      <p:sp>
        <p:nvSpPr>
          <p:cNvPr id="28" name="Content Placeholder 15"/>
          <p:cNvSpPr>
            <a:spLocks noGrp="1"/>
          </p:cNvSpPr>
          <p:nvPr>
            <p:ph sz="quarter" idx="29" hasCustomPrompt="1"/>
          </p:nvPr>
        </p:nvSpPr>
        <p:spPr>
          <a:xfrm>
            <a:off x="8145328" y="2158886"/>
            <a:ext cx="1693247" cy="895855"/>
          </a:xfrm>
        </p:spPr>
        <p:txBody>
          <a:bodyPr>
            <a:noAutofit/>
          </a:bodyPr>
          <a:lstStyle>
            <a:lvl1pPr marL="0" indent="0">
              <a:buNone/>
              <a:defRPr sz="1961"/>
            </a:lvl1pPr>
          </a:lstStyle>
          <a:p>
            <a:pPr lvl="0"/>
            <a:r>
              <a:rPr lang="en-US"/>
              <a:t>Picture</a:t>
            </a:r>
          </a:p>
        </p:txBody>
      </p:sp>
      <p:sp>
        <p:nvSpPr>
          <p:cNvPr id="29" name="Content Placeholder 15"/>
          <p:cNvSpPr>
            <a:spLocks noGrp="1"/>
          </p:cNvSpPr>
          <p:nvPr>
            <p:ph sz="quarter" idx="30" hasCustomPrompt="1"/>
          </p:nvPr>
        </p:nvSpPr>
        <p:spPr>
          <a:xfrm>
            <a:off x="10067660" y="2158886"/>
            <a:ext cx="1693247" cy="895855"/>
          </a:xfrm>
        </p:spPr>
        <p:txBody>
          <a:bodyPr>
            <a:noAutofit/>
          </a:bodyPr>
          <a:lstStyle>
            <a:lvl1pPr marL="0" indent="0">
              <a:buNone/>
              <a:defRPr sz="1961"/>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6"/>
            <a:ext cx="256787" cy="307777"/>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3" y="2025026"/>
            <a:ext cx="256787" cy="307777"/>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1" y="2025026"/>
            <a:ext cx="256787" cy="307777"/>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2" y="2025026"/>
            <a:ext cx="256787" cy="307777"/>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3" y="2025026"/>
            <a:ext cx="256787" cy="307777"/>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6"/>
            <a:ext cx="256787" cy="307777"/>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6.</a:t>
            </a:r>
          </a:p>
        </p:txBody>
      </p:sp>
      <p:sp>
        <p:nvSpPr>
          <p:cNvPr id="23" name="Footer Placeholder 14">
            <a:extLst>
              <a:ext uri="{FF2B5EF4-FFF2-40B4-BE49-F238E27FC236}">
                <a16:creationId xmlns:a16="http://schemas.microsoft.com/office/drawing/2014/main" id="{CDC19876-13E5-1847-AE6E-14EA37A9CED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732292477"/>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595848725"/>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tx2"/>
                </a:solidFill>
              </a:defRPr>
            </a:lvl1pPr>
          </a:lstStyle>
          <a:p>
            <a:pPr marL="0" lvl="0">
              <a:lnSpc>
                <a:spcPts val="5490"/>
              </a:lnSpc>
            </a:pPr>
            <a:r>
              <a:rPr lang="en-US"/>
              <a:t>Section title</a:t>
            </a:r>
          </a:p>
        </p:txBody>
      </p:sp>
    </p:spTree>
    <p:extLst>
      <p:ext uri="{BB962C8B-B14F-4D97-AF65-F5344CB8AC3E}">
        <p14:creationId xmlns:p14="http://schemas.microsoft.com/office/powerpoint/2010/main" val="118400577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7241754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229842" y="0"/>
            <a:ext cx="5962158" cy="6858000"/>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2" name="Title 1"/>
          <p:cNvSpPr>
            <a:spLocks noGrp="1"/>
          </p:cNvSpPr>
          <p:nvPr>
            <p:ph type="title" hasCustomPrompt="1"/>
          </p:nvPr>
        </p:nvSpPr>
        <p:spPr>
          <a:xfrm>
            <a:off x="455995" y="620428"/>
            <a:ext cx="5541959" cy="403137"/>
          </a:xfrm>
        </p:spPr>
        <p:txBody>
          <a:bodyPr wrap="square" lIns="0" tIns="0" rIns="0" bIns="0">
            <a:spAutoFit/>
          </a:bodyPr>
          <a:lstStyle>
            <a:lvl1pPr>
              <a:lnSpc>
                <a:spcPts val="3137"/>
              </a:lnSpc>
              <a:defRPr sz="2745" baseline="0">
                <a:solidFill>
                  <a:schemeClr val="tx1"/>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3"/>
            <a:ext cx="4822952" cy="264890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7"/>
            <a:ext cx="4822951" cy="307777"/>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1645500845"/>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55995" y="1922802"/>
            <a:ext cx="4758211" cy="615553"/>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7"/>
            <a:ext cx="4758210" cy="2539157"/>
          </a:xfrm>
        </p:spPr>
        <p:txBody>
          <a:bodyPr lIns="0" tIns="0" rIns="0" bIns="0"/>
          <a:lstStyle>
            <a:lvl1pPr marL="280121" indent="-280121">
              <a:lnSpc>
                <a:spcPts val="1765"/>
              </a:lnSpc>
              <a:spcBef>
                <a:spcPts val="0"/>
              </a:spcBef>
              <a:buFont typeface="Arial" panose="020B0604020202020204" pitchFamily="34" charset="0"/>
              <a:buChar char="•"/>
              <a:defRPr sz="1372"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421009"/>
            <a:ext cx="5834041" cy="546753"/>
          </a:xfrm>
        </p:spPr>
        <p:txBody>
          <a:bodyPr anchor="ctr" anchorCtr="0"/>
          <a:lstStyle>
            <a:lvl1pPr algn="ctr">
              <a:defRPr/>
            </a:lvl1pPr>
          </a:lstStyle>
          <a:p>
            <a:r>
              <a:rPr lang="en-US"/>
              <a:t>Click icon to add picture</a:t>
            </a:r>
          </a:p>
        </p:txBody>
      </p:sp>
      <p:sp>
        <p:nvSpPr>
          <p:cNvPr id="8" name="Footer Placeholder 14">
            <a:extLst>
              <a:ext uri="{FF2B5EF4-FFF2-40B4-BE49-F238E27FC236}">
                <a16:creationId xmlns:a16="http://schemas.microsoft.com/office/drawing/2014/main" id="{91B60D61-6FC1-0E45-8A2E-51410A6C6305}"/>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761896663"/>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421009"/>
            <a:ext cx="5834041" cy="546753"/>
          </a:xfrm>
        </p:spPr>
        <p:txBody>
          <a:bodyPr anchor="ctr" anchorCtr="0"/>
          <a:lstStyle>
            <a:lvl1pPr algn="ctr">
              <a:defRPr/>
            </a:lvl1pPr>
          </a:lstStyle>
          <a:p>
            <a:r>
              <a:rPr lang="en-US"/>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9"/>
            <a:ext cx="1693247" cy="3052118"/>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9"/>
            <a:ext cx="1693247" cy="3052118"/>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Device layout 2: two columns</a:t>
            </a:r>
          </a:p>
        </p:txBody>
      </p:sp>
      <p:sp>
        <p:nvSpPr>
          <p:cNvPr id="10" name="Footer Placeholder 14">
            <a:extLst>
              <a:ext uri="{FF2B5EF4-FFF2-40B4-BE49-F238E27FC236}">
                <a16:creationId xmlns:a16="http://schemas.microsoft.com/office/drawing/2014/main" id="{E48FC59D-3F2F-9746-A309-EDC9968BC4CC}"/>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774718445"/>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88254"/>
            <a:ext cx="7678751" cy="546753"/>
          </a:xfrm>
        </p:spPr>
        <p:txBody>
          <a:bodyPr anchor="ctr" anchorCtr="0"/>
          <a:lstStyle>
            <a:lvl1pPr algn="ctr">
              <a:defRPr/>
            </a:lvl1pPr>
          </a:lstStyle>
          <a:p>
            <a:r>
              <a:rPr lang="en-US"/>
              <a:t>Click icon to add picture</a:t>
            </a:r>
          </a:p>
        </p:txBody>
      </p:sp>
      <p:sp>
        <p:nvSpPr>
          <p:cNvPr id="6" name="Footer Placeholder 14">
            <a:extLst>
              <a:ext uri="{FF2B5EF4-FFF2-40B4-BE49-F238E27FC236}">
                <a16:creationId xmlns:a16="http://schemas.microsoft.com/office/drawing/2014/main" id="{C171A6F7-E2D5-4545-B545-35D9AA4D1332}"/>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821930258"/>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p:spPr>
        <p:txBody>
          <a:bodyPr anchor="ctr">
            <a:noAutofit/>
          </a:bodyPr>
          <a:lstStyle>
            <a:lvl1pPr marL="0" indent="0" algn="ctr">
              <a:buNone/>
              <a:defRPr sz="2353"/>
            </a:lvl1pPr>
          </a:lstStyle>
          <a:p>
            <a:r>
              <a:rPr lang="en-US"/>
              <a:t>Click icon to add chart</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Chart examples</a:t>
            </a:r>
          </a:p>
        </p:txBody>
      </p:sp>
      <p:sp>
        <p:nvSpPr>
          <p:cNvPr id="9" name="Text Placeholder 4"/>
          <p:cNvSpPr>
            <a:spLocks noGrp="1"/>
          </p:cNvSpPr>
          <p:nvPr>
            <p:ph type="body" sz="quarter" idx="12" hasCustomPrompt="1"/>
          </p:nvPr>
        </p:nvSpPr>
        <p:spPr>
          <a:xfrm>
            <a:off x="455992" y="5857162"/>
            <a:ext cx="3618381" cy="307777"/>
          </a:xfrm>
        </p:spPr>
        <p:txBody>
          <a:bodyPr lIns="0" tIns="0" rIns="0" bIns="0"/>
          <a:lstStyle>
            <a:lvl1pPr marL="0" indent="0">
              <a:lnSpc>
                <a:spcPts val="1176"/>
              </a:lnSpc>
              <a:spcBef>
                <a:spcPts val="882"/>
              </a:spcBef>
              <a:buFont typeface="Arial" panose="020B0604020202020204" pitchFamily="34" charset="0"/>
              <a:buNone/>
              <a:defRPr sz="980" b="0" i="0" spc="0">
                <a:solidFill>
                  <a:schemeClr val="tx1"/>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2" y="5857162"/>
            <a:ext cx="3607487" cy="307777"/>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2" y="1950780"/>
            <a:ext cx="3607487" cy="3534843"/>
          </a:xfrm>
        </p:spPr>
        <p:txBody>
          <a:bodyPr anchor="ctr">
            <a:noAutofit/>
          </a:bodyPr>
          <a:lstStyle>
            <a:lvl1pPr marL="0" indent="0" algn="ctr">
              <a:buNone/>
              <a:defRPr sz="2353"/>
            </a:lvl1pPr>
          </a:lstStyle>
          <a:p>
            <a:r>
              <a:rPr lang="en-US"/>
              <a:t>Click icon to add chart</a:t>
            </a:r>
          </a:p>
        </p:txBody>
      </p:sp>
      <p:sp>
        <p:nvSpPr>
          <p:cNvPr id="21" name="Chart Placeholder 6"/>
          <p:cNvSpPr>
            <a:spLocks noGrp="1"/>
          </p:cNvSpPr>
          <p:nvPr>
            <p:ph type="chart" sz="quarter" idx="23"/>
          </p:nvPr>
        </p:nvSpPr>
        <p:spPr>
          <a:xfrm>
            <a:off x="8139412" y="1950780"/>
            <a:ext cx="3623051" cy="3534843"/>
          </a:xfrm>
        </p:spPr>
        <p:txBody>
          <a:bodyPr anchor="ctr">
            <a:noAutofit/>
          </a:bodyPr>
          <a:lstStyle>
            <a:lvl1pPr marL="0" indent="0" algn="ctr">
              <a:buNone/>
              <a:defRPr sz="2353"/>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857162"/>
            <a:ext cx="3607487" cy="307777"/>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3" name="Footer Placeholder 14">
            <a:extLst>
              <a:ext uri="{FF2B5EF4-FFF2-40B4-BE49-F238E27FC236}">
                <a16:creationId xmlns:a16="http://schemas.microsoft.com/office/drawing/2014/main" id="{592F5440-0E12-0F44-ACE7-3C2064AE32D5}"/>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387837233"/>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A7EDD0D-0754-48CD-8722-2AC33B838D0A}"/>
              </a:ext>
            </a:extLst>
          </p:cNvPr>
          <p:cNvSpPr>
            <a:spLocks noGrp="1"/>
          </p:cNvSpPr>
          <p:nvPr>
            <p:ph type="title"/>
          </p:nvPr>
        </p:nvSpPr>
        <p:spPr>
          <a:xfrm>
            <a:off x="831850" y="1709738"/>
            <a:ext cx="10515600" cy="2852737"/>
          </a:xfrm>
        </p:spPr>
        <p:txBody>
          <a:bodyPr anchor="b"/>
          <a:lstStyle>
            <a:lvl1pPr>
              <a:defRPr sz="6000"/>
            </a:lvl1pPr>
          </a:lstStyle>
          <a:p>
            <a:r>
              <a:rPr lang="ko-KR" altLang="en-US"/>
              <a:t>마스터 제목 스타일 편집</a:t>
            </a:r>
          </a:p>
        </p:txBody>
      </p:sp>
      <p:sp>
        <p:nvSpPr>
          <p:cNvPr id="3" name="텍스트 개체 틀 2">
            <a:extLst>
              <a:ext uri="{FF2B5EF4-FFF2-40B4-BE49-F238E27FC236}">
                <a16:creationId xmlns:a16="http://schemas.microsoft.com/office/drawing/2014/main" id="{85B37962-324A-4F1F-B7E7-61A51D8622B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a:t>마스터 텍스트 스타일을 편집하려면 클릭</a:t>
            </a:r>
          </a:p>
        </p:txBody>
      </p:sp>
      <p:sp>
        <p:nvSpPr>
          <p:cNvPr id="4" name="날짜 개체 틀 3">
            <a:extLst>
              <a:ext uri="{FF2B5EF4-FFF2-40B4-BE49-F238E27FC236}">
                <a16:creationId xmlns:a16="http://schemas.microsoft.com/office/drawing/2014/main" id="{E2A41033-A8CF-4AB5-90AA-C54651A1B337}"/>
              </a:ext>
            </a:extLst>
          </p:cNvPr>
          <p:cNvSpPr>
            <a:spLocks noGrp="1"/>
          </p:cNvSpPr>
          <p:nvPr>
            <p:ph type="dt" sz="half" idx="10"/>
          </p:nvPr>
        </p:nvSpPr>
        <p:spPr/>
        <p:txBody>
          <a:bodyPr/>
          <a:lstStyle/>
          <a:p>
            <a:fld id="{3F8A50C2-589C-42C8-B763-56D87D9D16BD}" type="datetimeFigureOut">
              <a:rPr lang="ko-KR" altLang="en-US" smtClean="0"/>
              <a:pPr/>
              <a:t>2021-07-25</a:t>
            </a:fld>
            <a:endParaRPr lang="ko-KR" altLang="en-US"/>
          </a:p>
        </p:txBody>
      </p:sp>
      <p:sp>
        <p:nvSpPr>
          <p:cNvPr id="5" name="바닥글 개체 틀 4">
            <a:extLst>
              <a:ext uri="{FF2B5EF4-FFF2-40B4-BE49-F238E27FC236}">
                <a16:creationId xmlns:a16="http://schemas.microsoft.com/office/drawing/2014/main" id="{5EA9F7D4-54B0-4004-8A56-F92C65816850}"/>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B4F618CF-3C59-4F65-B6B1-DAC3E3069F8E}"/>
              </a:ext>
            </a:extLst>
          </p:cNvPr>
          <p:cNvSpPr>
            <a:spLocks noGrp="1"/>
          </p:cNvSpPr>
          <p:nvPr>
            <p:ph type="sldNum" sz="quarter" idx="12"/>
          </p:nvPr>
        </p:nvSpPr>
        <p:spPr/>
        <p:txBody>
          <a:bodyPr/>
          <a:lstStyle/>
          <a:p>
            <a:fld id="{E887A479-1FB4-4076-82AD-4520E3445CF4}" type="slidenum">
              <a:rPr lang="ko-KR" altLang="en-US" smtClean="0"/>
              <a:pPr/>
              <a:t>‹#›</a:t>
            </a:fld>
            <a:endParaRPr lang="ko-KR" altLang="en-US"/>
          </a:p>
        </p:txBody>
      </p:sp>
    </p:spTree>
    <p:extLst>
      <p:ext uri="{BB962C8B-B14F-4D97-AF65-F5344CB8AC3E}">
        <p14:creationId xmlns:p14="http://schemas.microsoft.com/office/powerpoint/2010/main" val="399742618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Table styling</a:t>
            </a:r>
          </a:p>
        </p:txBody>
      </p:sp>
      <p:sp>
        <p:nvSpPr>
          <p:cNvPr id="4" name="Table Placeholder 3"/>
          <p:cNvSpPr>
            <a:spLocks noGrp="1"/>
          </p:cNvSpPr>
          <p:nvPr>
            <p:ph type="tbl" sz="quarter" idx="10"/>
          </p:nvPr>
        </p:nvSpPr>
        <p:spPr>
          <a:xfrm>
            <a:off x="455995" y="3924852"/>
            <a:ext cx="11306469" cy="546753"/>
          </a:xfrm>
        </p:spPr>
        <p:txBody>
          <a:bodyPr anchor="ctr" anchorCtr="0"/>
          <a:lstStyle>
            <a:lvl1pPr algn="ctr">
              <a:defRPr/>
            </a:lvl1pPr>
          </a:lstStyle>
          <a:p>
            <a:r>
              <a:rPr lang="en-US"/>
              <a:t>Click icon to add table</a:t>
            </a:r>
          </a:p>
        </p:txBody>
      </p:sp>
      <p:sp>
        <p:nvSpPr>
          <p:cNvPr id="6" name="Footer Placeholder 14">
            <a:extLst>
              <a:ext uri="{FF2B5EF4-FFF2-40B4-BE49-F238E27FC236}">
                <a16:creationId xmlns:a16="http://schemas.microsoft.com/office/drawing/2014/main" id="{8FFE576D-7F23-5D49-98BE-F31E6740176A}"/>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894055582"/>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12567837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1_Presentation title slide blue">
    <p:bg>
      <p:bgPr>
        <a:solidFill>
          <a:srgbClr val="0278D7"/>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34807" y="2519973"/>
            <a:ext cx="9401560" cy="1813445"/>
          </a:xfrm>
          <a:noFill/>
        </p:spPr>
        <p:txBody>
          <a:bodyPr lIns="0" tIns="0" rIns="0" bIns="182880" anchor="b" anchorCtr="0"/>
          <a:lstStyle>
            <a:lvl1pPr>
              <a:defRPr sz="5291" strike="noStrike" spc="-147" baseline="0">
                <a:solidFill>
                  <a:schemeClr val="bg2"/>
                </a:solidFill>
                <a:latin typeface="+mj-lt"/>
              </a:defRPr>
            </a:lvl1pPr>
          </a:lstStyle>
          <a:p>
            <a:r>
              <a:rPr lang="en-US"/>
              <a:t>Azure presentation</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34807" y="4342827"/>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a:t>Author name</a:t>
            </a:r>
          </a:p>
          <a:p>
            <a:pPr lvl="0"/>
            <a:r>
              <a:rPr lang="en-US"/>
              <a:t>Date</a:t>
            </a:r>
          </a:p>
        </p:txBody>
      </p:sp>
      <p:pic>
        <p:nvPicPr>
          <p:cNvPr id="7" name="Picture 6">
            <a:extLst>
              <a:ext uri="{FF2B5EF4-FFF2-40B4-BE49-F238E27FC236}">
                <a16:creationId xmlns:a16="http://schemas.microsoft.com/office/drawing/2014/main" id="{91B34878-4E2A-4A5D-B3D3-F6CCF3BD21F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45540" y="244285"/>
            <a:ext cx="1744034" cy="576853"/>
          </a:xfrm>
          <a:prstGeom prst="rect">
            <a:avLst/>
          </a:prstGeom>
        </p:spPr>
      </p:pic>
    </p:spTree>
    <p:extLst>
      <p:ext uri="{BB962C8B-B14F-4D97-AF65-F5344CB8AC3E}">
        <p14:creationId xmlns:p14="http://schemas.microsoft.com/office/powerpoint/2010/main" val="39231305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1D20EE70-6F0C-43C2-8ADA-29C85A777FC4}"/>
              </a:ext>
            </a:extLst>
          </p:cNvPr>
          <p:cNvGrpSpPr/>
          <p:nvPr userDrawn="1"/>
        </p:nvGrpSpPr>
        <p:grpSpPr>
          <a:xfrm>
            <a:off x="436379" y="6431005"/>
            <a:ext cx="11326085" cy="94962"/>
            <a:chOff x="445128" y="6559056"/>
            <a:chExt cx="11553197" cy="96853"/>
          </a:xfrm>
        </p:grpSpPr>
        <p:sp>
          <p:nvSpPr>
            <p:cNvPr id="3" name="TextBox 2">
              <a:extLst>
                <a:ext uri="{FF2B5EF4-FFF2-40B4-BE49-F238E27FC236}">
                  <a16:creationId xmlns:a16="http://schemas.microsoft.com/office/drawing/2014/main" id="{5110FD90-C7F9-4813-8A8F-42FEE78E3A49}"/>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4" name="Freeform: Shape 3">
              <a:extLst>
                <a:ext uri="{FF2B5EF4-FFF2-40B4-BE49-F238E27FC236}">
                  <a16:creationId xmlns:a16="http://schemas.microsoft.com/office/drawing/2014/main" id="{1E67D3E8-AC72-49F5-B145-C7F5455C6921}"/>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8070080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45352181"/>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gradFill>
                  <a:gsLst>
                    <a:gs pos="0">
                      <a:schemeClr val="tx1"/>
                    </a:gs>
                    <a:gs pos="100000">
                      <a:schemeClr val="tx1"/>
                    </a:gs>
                  </a:gsLst>
                  <a:lin ang="5400000" scaled="0"/>
                </a:gradFill>
              </a:defRPr>
            </a:lvl1pPr>
          </a:lstStyle>
          <a:p>
            <a:r>
              <a:rPr lang="en-US"/>
              <a:t>Title</a:t>
            </a:r>
          </a:p>
        </p:txBody>
      </p:sp>
    </p:spTree>
    <p:extLst>
      <p:ext uri="{BB962C8B-B14F-4D97-AF65-F5344CB8AC3E}">
        <p14:creationId xmlns:p14="http://schemas.microsoft.com/office/powerpoint/2010/main" val="4224697623"/>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1_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smtClean="0"/>
              <a:t>마스터 제목 스타일 편집</a:t>
            </a:r>
            <a:endParaRPr lang="ko-KR" altLang="en-US"/>
          </a:p>
        </p:txBody>
      </p:sp>
      <p:sp>
        <p:nvSpPr>
          <p:cNvPr id="3" name="내용 개체 틀 2"/>
          <p:cNvSpPr>
            <a:spLocks noGrp="1"/>
          </p:cNvSpPr>
          <p:nvPr>
            <p:ph idx="1"/>
          </p:nvPr>
        </p:nvSpPr>
        <p:spPr/>
        <p:txBody>
          <a:bodyPr/>
          <a:lstStyle/>
          <a:p>
            <a:pPr lvl="0"/>
            <a:r>
              <a:rPr lang="ko-KR" altLang="en-US" dirty="0" smtClean="0"/>
              <a:t>마스터 텍스트 스타일 편집</a:t>
            </a:r>
          </a:p>
          <a:p>
            <a:pPr lvl="1"/>
            <a:r>
              <a:rPr lang="ko-KR" altLang="en-US" dirty="0" smtClean="0"/>
              <a:t>둘째 수준</a:t>
            </a:r>
          </a:p>
          <a:p>
            <a:pPr lvl="2"/>
            <a:r>
              <a:rPr lang="ko-KR" altLang="en-US" dirty="0" smtClean="0"/>
              <a:t>셋째 수준</a:t>
            </a:r>
          </a:p>
          <a:p>
            <a:pPr lvl="3"/>
            <a:r>
              <a:rPr lang="ko-KR" altLang="en-US" dirty="0" smtClean="0"/>
              <a:t>넷째 수준</a:t>
            </a:r>
          </a:p>
          <a:p>
            <a:pPr lvl="4"/>
            <a:r>
              <a:rPr lang="ko-KR" altLang="en-US" dirty="0" smtClean="0"/>
              <a:t>다섯째 수준</a:t>
            </a:r>
            <a:endParaRPr lang="ko-KR" altLang="en-US" dirty="0"/>
          </a:p>
        </p:txBody>
      </p:sp>
      <p:sp>
        <p:nvSpPr>
          <p:cNvPr id="4" name="날짜 개체 틀 3"/>
          <p:cNvSpPr>
            <a:spLocks noGrp="1"/>
          </p:cNvSpPr>
          <p:nvPr>
            <p:ph type="dt" sz="half" idx="10"/>
          </p:nvPr>
        </p:nvSpPr>
        <p:spPr/>
        <p:txBody>
          <a:bodyPr/>
          <a:lstStyle/>
          <a:p>
            <a:fld id="{C5FAAF86-5912-4935-8F8C-9284D253C3BA}" type="datetimeFigureOut">
              <a:rPr lang="ko-KR" altLang="en-US" smtClean="0"/>
              <a:t>2021-07-25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E4CD99D7-97AA-463C-B327-D3CEA59A3487}" type="slidenum">
              <a:rPr lang="ko-KR" altLang="en-US" smtClean="0"/>
              <a:t>‹#›</a:t>
            </a:fld>
            <a:endParaRPr lang="ko-KR" altLang="en-US"/>
          </a:p>
        </p:txBody>
      </p:sp>
    </p:spTree>
    <p:extLst>
      <p:ext uri="{BB962C8B-B14F-4D97-AF65-F5344CB8AC3E}">
        <p14:creationId xmlns:p14="http://schemas.microsoft.com/office/powerpoint/2010/main" val="155564729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slide whit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5293" strike="noStrike" spc="-147" baseline="0">
                <a:solidFill>
                  <a:srgbClr val="000000"/>
                </a:solidFill>
              </a:defRPr>
            </a:lvl1pPr>
          </a:lstStyle>
          <a:p>
            <a:r>
              <a:rPr lang="en-US"/>
              <a:t>Microsoft 365</a:t>
            </a:r>
            <a:br>
              <a:rPr lang="en-US"/>
            </a:br>
            <a:r>
              <a:rPr lang="en-US"/>
              <a:t>title or event name</a:t>
            </a:r>
          </a:p>
        </p:txBody>
      </p:sp>
      <p:sp>
        <p:nvSpPr>
          <p:cNvPr id="5" name="Text Placeholder 4"/>
          <p:cNvSpPr>
            <a:spLocks noGrp="1"/>
          </p:cNvSpPr>
          <p:nvPr>
            <p:ph type="body" sz="quarter" idx="12" hasCustomPrompt="1"/>
          </p:nvPr>
        </p:nvSpPr>
        <p:spPr>
          <a:xfrm>
            <a:off x="426427" y="4838790"/>
            <a:ext cx="9401560" cy="945435"/>
          </a:xfrm>
          <a:noFill/>
        </p:spPr>
        <p:txBody>
          <a:bodyPr lIns="0" tIns="0" rIns="0" bIns="0">
            <a:noAutofit/>
          </a:bodyPr>
          <a:lstStyle>
            <a:lvl1pPr marL="0" indent="0">
              <a:lnSpc>
                <a:spcPct val="100000"/>
              </a:lnSpc>
              <a:spcBef>
                <a:spcPts val="0"/>
              </a:spcBef>
              <a:buNone/>
              <a:defRPr sz="1567" spc="0" baseline="0">
                <a:solidFill>
                  <a:srgbClr val="000000"/>
                </a:solidFill>
                <a:latin typeface="+mn-lt"/>
              </a:defRPr>
            </a:lvl1pPr>
          </a:lstStyle>
          <a:p>
            <a:pPr lvl="0"/>
            <a:r>
              <a:rPr lang="en-US"/>
              <a:t>Author name</a:t>
            </a:r>
          </a:p>
          <a:p>
            <a:pPr lvl="0"/>
            <a:r>
              <a:rPr lang="en-US"/>
              <a:t>Date</a:t>
            </a:r>
          </a:p>
        </p:txBody>
      </p:sp>
      <p:pic>
        <p:nvPicPr>
          <p:cNvPr id="18" name="Picture 17">
            <a:extLst>
              <a:ext uri="{FF2B5EF4-FFF2-40B4-BE49-F238E27FC236}">
                <a16:creationId xmlns:a16="http://schemas.microsoft.com/office/drawing/2014/main" id="{9F4A718E-6F7C-414B-B5B4-AA6809C7682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5" y="437137"/>
            <a:ext cx="896425" cy="190218"/>
          </a:xfrm>
          <a:prstGeom prst="rect">
            <a:avLst/>
          </a:prstGeom>
        </p:spPr>
      </p:pic>
    </p:spTree>
    <p:extLst>
      <p:ext uri="{BB962C8B-B14F-4D97-AF65-F5344CB8AC3E}">
        <p14:creationId xmlns:p14="http://schemas.microsoft.com/office/powerpoint/2010/main" val="31788274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slide blue">
    <p:bg>
      <p:bgPr>
        <a:solidFill>
          <a:srgbClr val="0278D4"/>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A1BD43-4947-4C7D-B1C8-B6C8FC3789B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2" y="437140"/>
            <a:ext cx="896425" cy="191140"/>
          </a:xfrm>
          <a:prstGeom prst="rect">
            <a:avLst/>
          </a:prstGeom>
        </p:spPr>
      </p:pic>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3" strike="noStrike" spc="-147" baseline="0">
                <a:solidFill>
                  <a:schemeClr val="bg2"/>
                </a:solidFill>
              </a:defRPr>
            </a:lvl1pPr>
          </a:lstStyle>
          <a:p>
            <a:r>
              <a:rPr lang="en-US"/>
              <a:t>Microsoft 365</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26427" y="4838790"/>
            <a:ext cx="9401560" cy="945435"/>
          </a:xfrm>
          <a:noFill/>
        </p:spPr>
        <p:txBody>
          <a:bodyPr lIns="0" tIns="0" rIns="0" bIns="0">
            <a:noAutofit/>
          </a:bodyPr>
          <a:lstStyle>
            <a:lvl1pPr marL="0" indent="0">
              <a:lnSpc>
                <a:spcPct val="100000"/>
              </a:lnSpc>
              <a:spcBef>
                <a:spcPts val="0"/>
              </a:spcBef>
              <a:buNone/>
              <a:defRPr sz="1567" spc="0" baseline="0">
                <a:solidFill>
                  <a:schemeClr val="bg2"/>
                </a:soli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4315593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6426" y="1202872"/>
            <a:ext cx="3632388" cy="1172553"/>
          </a:xfrm>
        </p:spPr>
        <p:txBody>
          <a:bodyPr lIns="0" tIns="0" rIns="0" bIns="0"/>
          <a:lstStyle>
            <a:lvl1pPr>
              <a:defRPr sz="1961"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12722" y="1202872"/>
            <a:ext cx="3618382" cy="3289228"/>
          </a:xfrm>
        </p:spPr>
        <p:txBody>
          <a:bodyPr wrap="square" lIns="0" tIns="0" rIns="0" bIns="0">
            <a:noAutofit/>
          </a:bodyPr>
          <a:lstStyle>
            <a:lvl1pPr marL="0" marR="0" indent="0" algn="l" defTabSz="507233" rtl="0" eaLnBrk="1" fontAlgn="auto" latinLnBrk="0" hangingPunct="1">
              <a:lnSpc>
                <a:spcPct val="100000"/>
              </a:lnSpc>
              <a:spcBef>
                <a:spcPts val="0"/>
              </a:spcBef>
              <a:spcAft>
                <a:spcPts val="490"/>
              </a:spcAft>
              <a:buClrTx/>
              <a:buSzPct val="90000"/>
              <a:buFont typeface="Wingdings" panose="05000000000000000000" pitchFamily="2" charset="2"/>
              <a:buNone/>
              <a:tabLst/>
              <a:defRPr sz="1961" spc="0" baseline="0">
                <a:solidFill>
                  <a:schemeClr val="accent1"/>
                </a:solidFill>
                <a:latin typeface="+mj-lt"/>
              </a:defRPr>
            </a:lvl1pPr>
            <a:lvl2pPr marL="224054" indent="0">
              <a:buNone/>
              <a:defRPr sz="1765"/>
            </a:lvl2pPr>
            <a:lvl3pPr marL="448107" indent="0">
              <a:buNone/>
              <a:defRPr sz="1765"/>
            </a:lvl3pPr>
            <a:lvl4pPr marL="672161" indent="0">
              <a:buNone/>
              <a:defRPr sz="1765"/>
            </a:lvl4pPr>
            <a:lvl5pPr marL="896214"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1489719735"/>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F478D71-9DD5-4311-BA73-93020E8A6070}"/>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A26E8B09-7AD4-4103-8809-08A66DBE5D57}"/>
              </a:ext>
            </a:extLst>
          </p:cNvPr>
          <p:cNvSpPr>
            <a:spLocks noGrp="1"/>
          </p:cNvSpPr>
          <p:nvPr>
            <p:ph sz="half" idx="1"/>
          </p:nvPr>
        </p:nvSpPr>
        <p:spPr>
          <a:xfrm>
            <a:off x="838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내용 개체 틀 3">
            <a:extLst>
              <a:ext uri="{FF2B5EF4-FFF2-40B4-BE49-F238E27FC236}">
                <a16:creationId xmlns:a16="http://schemas.microsoft.com/office/drawing/2014/main" id="{EB0AFB49-D202-425D-BE8B-C3FA9F6AA1B0}"/>
              </a:ext>
            </a:extLst>
          </p:cNvPr>
          <p:cNvSpPr>
            <a:spLocks noGrp="1"/>
          </p:cNvSpPr>
          <p:nvPr>
            <p:ph sz="half" idx="2"/>
          </p:nvPr>
        </p:nvSpPr>
        <p:spPr>
          <a:xfrm>
            <a:off x="6172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날짜 개체 틀 4">
            <a:extLst>
              <a:ext uri="{FF2B5EF4-FFF2-40B4-BE49-F238E27FC236}">
                <a16:creationId xmlns:a16="http://schemas.microsoft.com/office/drawing/2014/main" id="{ADB4CE85-6D8D-4BB1-971C-D354BF8F0235}"/>
              </a:ext>
            </a:extLst>
          </p:cNvPr>
          <p:cNvSpPr>
            <a:spLocks noGrp="1"/>
          </p:cNvSpPr>
          <p:nvPr>
            <p:ph type="dt" sz="half" idx="10"/>
          </p:nvPr>
        </p:nvSpPr>
        <p:spPr/>
        <p:txBody>
          <a:bodyPr/>
          <a:lstStyle/>
          <a:p>
            <a:fld id="{3F8A50C2-589C-42C8-B763-56D87D9D16BD}" type="datetimeFigureOut">
              <a:rPr lang="ko-KR" altLang="en-US" smtClean="0"/>
              <a:pPr/>
              <a:t>2021-07-25</a:t>
            </a:fld>
            <a:endParaRPr lang="ko-KR" altLang="en-US"/>
          </a:p>
        </p:txBody>
      </p:sp>
      <p:sp>
        <p:nvSpPr>
          <p:cNvPr id="6" name="바닥글 개체 틀 5">
            <a:extLst>
              <a:ext uri="{FF2B5EF4-FFF2-40B4-BE49-F238E27FC236}">
                <a16:creationId xmlns:a16="http://schemas.microsoft.com/office/drawing/2014/main" id="{2AC41D07-495E-4137-927A-000D588B2C92}"/>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92308552-246E-4983-9977-F7B13D31ED7E}"/>
              </a:ext>
            </a:extLst>
          </p:cNvPr>
          <p:cNvSpPr>
            <a:spLocks noGrp="1"/>
          </p:cNvSpPr>
          <p:nvPr>
            <p:ph type="sldNum" sz="quarter" idx="12"/>
          </p:nvPr>
        </p:nvSpPr>
        <p:spPr/>
        <p:txBody>
          <a:bodyPr/>
          <a:lstStyle/>
          <a:p>
            <a:fld id="{E887A479-1FB4-4076-82AD-4520E3445CF4}" type="slidenum">
              <a:rPr lang="ko-KR" altLang="en-US" smtClean="0"/>
              <a:pPr/>
              <a:t>‹#›</a:t>
            </a:fld>
            <a:endParaRPr lang="ko-KR" altLang="en-US"/>
          </a:p>
        </p:txBody>
      </p:sp>
    </p:spTree>
    <p:extLst>
      <p:ext uri="{BB962C8B-B14F-4D97-AF65-F5344CB8AC3E}">
        <p14:creationId xmlns:p14="http://schemas.microsoft.com/office/powerpoint/2010/main" val="218308441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3"/>
            <a:ext cx="11339774" cy="1223171"/>
          </a:xfrm>
        </p:spPr>
        <p:txBody>
          <a:bodyPr wrap="square" lIns="0" tIns="0" rIns="0" bIns="0">
            <a:spAutoFit/>
          </a:bodyPr>
          <a:lstStyle>
            <a:lvl1pPr marL="0" indent="0">
              <a:lnSpc>
                <a:spcPct val="90000"/>
              </a:lnSpc>
              <a:spcBef>
                <a:spcPts val="0"/>
              </a:spcBef>
              <a:spcAft>
                <a:spcPts val="1273"/>
              </a:spcAft>
              <a:buNone/>
              <a:defRPr sz="2549" b="0" i="0">
                <a:solidFill>
                  <a:srgbClr val="000000"/>
                </a:solidFill>
                <a:latin typeface="+mn-lt"/>
              </a:defRPr>
            </a:lvl1pPr>
            <a:lvl2pPr marL="224054" indent="0">
              <a:lnSpc>
                <a:spcPct val="90000"/>
              </a:lnSpc>
              <a:spcBef>
                <a:spcPts val="0"/>
              </a:spcBef>
              <a:spcAft>
                <a:spcPts val="1273"/>
              </a:spcAft>
              <a:buNone/>
              <a:defRPr sz="1961">
                <a:solidFill>
                  <a:srgbClr val="000000"/>
                </a:solidFill>
              </a:defRPr>
            </a:lvl2pPr>
            <a:lvl3pPr marL="448107" indent="0">
              <a:spcBef>
                <a:spcPts val="0"/>
              </a:spcBef>
              <a:spcAft>
                <a:spcPts val="1273"/>
              </a:spcAft>
              <a:buNone/>
              <a:defRPr sz="1961">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6"/>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170593911"/>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5"/>
            <a:ext cx="11339774" cy="1223171"/>
          </a:xfrm>
        </p:spPr>
        <p:txBody>
          <a:bodyPr wrap="square" lIns="0" tIns="0" rIns="0" bIns="0">
            <a:spAutoFit/>
          </a:bodyPr>
          <a:lstStyle>
            <a:lvl1pPr marL="268864" indent="-268864">
              <a:lnSpc>
                <a:spcPct val="90000"/>
              </a:lnSpc>
              <a:spcBef>
                <a:spcPts val="0"/>
              </a:spcBef>
              <a:spcAft>
                <a:spcPts val="1273"/>
              </a:spcAft>
              <a:buClr>
                <a:srgbClr val="000000"/>
              </a:buClr>
              <a:buSzPct val="77000"/>
              <a:buFont typeface="Arial" panose="020B0604020202020204" pitchFamily="34" charset="0"/>
              <a:buChar char="•"/>
              <a:defRPr sz="2549" b="0" i="0">
                <a:solidFill>
                  <a:srgbClr val="000000"/>
                </a:solidFill>
                <a:latin typeface="+mn-lt"/>
              </a:defRPr>
            </a:lvl1pPr>
            <a:lvl2pPr marL="537729" indent="-224054">
              <a:lnSpc>
                <a:spcPct val="90000"/>
              </a:lnSpc>
              <a:spcBef>
                <a:spcPts val="0"/>
              </a:spcBef>
              <a:spcAft>
                <a:spcPts val="1273"/>
              </a:spcAft>
              <a:buClr>
                <a:srgbClr val="000000"/>
              </a:buClr>
              <a:buSzPct val="77000"/>
              <a:buFont typeface="Arial" panose="020B0604020202020204" pitchFamily="34" charset="0"/>
              <a:buChar char="•"/>
              <a:defRPr sz="1961">
                <a:solidFill>
                  <a:srgbClr val="000000"/>
                </a:solidFill>
              </a:defRPr>
            </a:lvl2pPr>
            <a:lvl3pPr marL="806593" indent="-224054">
              <a:spcBef>
                <a:spcPts val="0"/>
              </a:spcBef>
              <a:spcAft>
                <a:spcPts val="1273"/>
              </a:spcAft>
              <a:buClr>
                <a:srgbClr val="000000"/>
              </a:buClr>
              <a:buSzPct val="77000"/>
              <a:buFont typeface="Arial" panose="020B0604020202020204" pitchFamily="34" charset="0"/>
              <a:buChar char="•"/>
              <a:defRPr sz="1961">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3"/>
              </a:spcAft>
              <a:buNone/>
              <a:defRPr sz="2549" b="0" i="0">
                <a:solidFill>
                  <a:srgbClr val="000000"/>
                </a:solidFill>
                <a:latin typeface="+mn-lt"/>
              </a:defRPr>
            </a:lvl1pPr>
            <a:lvl2pPr marL="224054" indent="0">
              <a:lnSpc>
                <a:spcPct val="90000"/>
              </a:lnSpc>
              <a:spcBef>
                <a:spcPts val="0"/>
              </a:spcBef>
              <a:spcAft>
                <a:spcPts val="1273"/>
              </a:spcAft>
              <a:buNone/>
              <a:defRPr sz="1961">
                <a:solidFill>
                  <a:schemeClr val="tx2"/>
                </a:solidFill>
              </a:defRPr>
            </a:lvl2pPr>
            <a:lvl3pPr marL="448107" indent="0">
              <a:spcBef>
                <a:spcPts val="0"/>
              </a:spcBef>
              <a:spcAft>
                <a:spcPts val="1273"/>
              </a:spcAft>
              <a:buNone/>
              <a:defRPr sz="1961"/>
            </a:lvl3pPr>
            <a:lvl4pPr marL="672161" indent="0">
              <a:spcBef>
                <a:spcPts val="0"/>
              </a:spcBef>
              <a:spcAft>
                <a:spcPts val="1273"/>
              </a:spcAft>
              <a:buNone/>
              <a:defRPr sz="1961"/>
            </a:lvl4pPr>
            <a:lvl5pPr marL="896214" indent="0">
              <a:buNone/>
              <a:defRPr/>
            </a:lvl5pPr>
          </a:lstStyle>
          <a:p>
            <a:pPr lvl="0"/>
            <a:r>
              <a:rPr lang="en-US"/>
              <a:t>Subtitle Segoe UI 26pt</a:t>
            </a:r>
          </a:p>
        </p:txBody>
      </p:sp>
    </p:spTree>
    <p:extLst>
      <p:ext uri="{BB962C8B-B14F-4D97-AF65-F5344CB8AC3E}">
        <p14:creationId xmlns:p14="http://schemas.microsoft.com/office/powerpoint/2010/main" val="3385743966"/>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4196516093"/>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2" y="2145841"/>
            <a:ext cx="5780073" cy="3756460"/>
          </a:xfrm>
        </p:spPr>
        <p:txBody>
          <a:bodyPr anchor="ctr">
            <a:noAutofit/>
          </a:bodyPr>
          <a:lstStyle>
            <a:lvl1pPr algn="ctr">
              <a:defRPr sz="1961">
                <a:latin typeface="+mj-lt"/>
              </a:defRPr>
            </a:lvl1pPr>
          </a:lstStyle>
          <a:p>
            <a:r>
              <a:rPr lang="en-US"/>
              <a:t>Drop photo here</a:t>
            </a:r>
          </a:p>
        </p:txBody>
      </p:sp>
      <p:sp>
        <p:nvSpPr>
          <p:cNvPr id="4" name="Text Placeholder 3"/>
          <p:cNvSpPr>
            <a:spLocks noGrp="1"/>
          </p:cNvSpPr>
          <p:nvPr>
            <p:ph type="body" sz="quarter" idx="10" hasCustomPrompt="1"/>
          </p:nvPr>
        </p:nvSpPr>
        <p:spPr>
          <a:xfrm>
            <a:off x="426424" y="2145842"/>
            <a:ext cx="5138175" cy="2573509"/>
          </a:xfrm>
        </p:spPr>
        <p:txBody>
          <a:bodyPr wrap="square" lIns="0" tIns="0" rIns="0" bIns="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07" indent="0">
              <a:buNone/>
              <a:defRPr/>
            </a:lvl3pPr>
            <a:lvl4pPr marL="672161" indent="0">
              <a:buNone/>
              <a:defRPr/>
            </a:lvl4pPr>
            <a:lvl5pPr marL="896214"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6"/>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Device layout</a:t>
            </a:r>
          </a:p>
        </p:txBody>
      </p:sp>
    </p:spTree>
    <p:extLst>
      <p:ext uri="{BB962C8B-B14F-4D97-AF65-F5344CB8AC3E}">
        <p14:creationId xmlns:p14="http://schemas.microsoft.com/office/powerpoint/2010/main" val="448804878"/>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26426" y="1599723"/>
            <a:ext cx="3632388"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897219"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6" name="Rectangle 5"/>
          <p:cNvSpPr/>
          <p:nvPr userDrawn="1"/>
        </p:nvSpPr>
        <p:spPr bwMode="auto">
          <a:xfrm>
            <a:off x="4281363" y="1599723"/>
            <a:ext cx="3623052"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26965" y="1599723"/>
            <a:ext cx="3635499"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746694"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8598491"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6"/>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26426" y="4927922"/>
            <a:ext cx="3627659" cy="1307666"/>
          </a:xfrm>
        </p:spPr>
        <p:txBody>
          <a:bodyPr lIns="0" tIns="0" rIns="0" bIns="0"/>
          <a:lstStyle>
            <a:lvl1pPr marL="0" indent="0">
              <a:lnSpc>
                <a:spcPct val="100000"/>
              </a:lnSpc>
              <a:spcBef>
                <a:spcPts val="0"/>
              </a:spcBef>
              <a:spcAft>
                <a:spcPts val="784"/>
              </a:spcAft>
              <a:buNone/>
              <a:defRPr sz="1567" b="1">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281363" y="4927922"/>
            <a:ext cx="3623051"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126964" y="4927922"/>
            <a:ext cx="3635502"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948362734"/>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109047" y="1590386"/>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214841" y="1590386"/>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20634" y="1590386"/>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26426" y="1590386"/>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26424" y="435824"/>
            <a:ext cx="11336039" cy="744014"/>
          </a:xfrm>
        </p:spPr>
        <p:txBody>
          <a:bodyPr/>
          <a:lstStyle>
            <a:lvl1pPr>
              <a:defRPr/>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26426" y="4927922"/>
            <a:ext cx="2653417" cy="1307666"/>
          </a:xfrm>
        </p:spPr>
        <p:txBody>
          <a:bodyPr lIns="0" tIns="0" rIns="0" bIns="0"/>
          <a:lstStyle>
            <a:lvl1pPr marL="0" indent="0">
              <a:lnSpc>
                <a:spcPct val="100000"/>
              </a:lnSpc>
              <a:spcBef>
                <a:spcPts val="0"/>
              </a:spcBef>
              <a:spcAft>
                <a:spcPts val="784"/>
              </a:spcAft>
              <a:buNone/>
              <a:defRPr sz="1567" b="1">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4" y="4927922"/>
            <a:ext cx="2653417"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1" y="4927922"/>
            <a:ext cx="2653417"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109047" y="4927922"/>
            <a:ext cx="2653417"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1766029005"/>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2135536"/>
            <a:ext cx="11336039" cy="4288197"/>
          </a:xfrm>
        </p:spPr>
        <p:txBody>
          <a:bodyPr bIns="1737360" anchor="ctr">
            <a:noAutofit/>
          </a:bodyPr>
          <a:lstStyle>
            <a:lvl1pPr algn="ctr">
              <a:defRPr sz="1961">
                <a:solidFill>
                  <a:srgbClr val="000000"/>
                </a:solidFill>
                <a:latin typeface="+mj-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440496"/>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Table layout</a:t>
            </a:r>
          </a:p>
        </p:txBody>
      </p:sp>
    </p:spTree>
    <p:extLst>
      <p:ext uri="{BB962C8B-B14F-4D97-AF65-F5344CB8AC3E}">
        <p14:creationId xmlns:p14="http://schemas.microsoft.com/office/powerpoint/2010/main" val="2639575512"/>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293" spc="-147" dirty="0">
                <a:solidFill>
                  <a:srgbClr val="000000"/>
                </a:solidFill>
              </a:defRPr>
            </a:lvl1pPr>
          </a:lstStyle>
          <a:p>
            <a:pPr marL="0" lvl="0">
              <a:lnSpc>
                <a:spcPts val="5489"/>
              </a:lnSpc>
            </a:pPr>
            <a:r>
              <a:rPr lang="en-US"/>
              <a:t>Section title</a:t>
            </a:r>
          </a:p>
        </p:txBody>
      </p:sp>
    </p:spTree>
    <p:extLst>
      <p:ext uri="{BB962C8B-B14F-4D97-AF65-F5344CB8AC3E}">
        <p14:creationId xmlns:p14="http://schemas.microsoft.com/office/powerpoint/2010/main" val="337113075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rgbClr val="0278D4"/>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293" spc="-147" dirty="0">
                <a:solidFill>
                  <a:schemeClr val="tx2"/>
                </a:solidFill>
              </a:defRPr>
            </a:lvl1pPr>
          </a:lstStyle>
          <a:p>
            <a:pPr marL="0" lvl="0">
              <a:lnSpc>
                <a:spcPts val="5489"/>
              </a:lnSpc>
            </a:pPr>
            <a:r>
              <a:rPr lang="en-US"/>
              <a:t>Section title</a:t>
            </a:r>
          </a:p>
        </p:txBody>
      </p:sp>
    </p:spTree>
    <p:extLst>
      <p:ext uri="{BB962C8B-B14F-4D97-AF65-F5344CB8AC3E}">
        <p14:creationId xmlns:p14="http://schemas.microsoft.com/office/powerpoint/2010/main" val="202880435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_Title slide whit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gradFill>
                  <a:gsLst>
                    <a:gs pos="0">
                      <a:schemeClr val="tx1"/>
                    </a:gs>
                    <a:gs pos="100000">
                      <a:schemeClr val="tx1"/>
                    </a:gs>
                  </a:gsLst>
                  <a:lin ang="5400000" scaled="0"/>
                </a:gradFill>
              </a:defRPr>
            </a:lvl1pPr>
          </a:lstStyle>
          <a:p>
            <a:r>
              <a:rPr lang="en-US"/>
              <a:t>Microsoft 365</a:t>
            </a:r>
            <a:br>
              <a:rPr lang="en-US"/>
            </a:br>
            <a:r>
              <a:rPr lang="en-US"/>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gradFill>
                  <a:gsLst>
                    <a:gs pos="0">
                      <a:schemeClr val="tx1"/>
                    </a:gs>
                    <a:gs pos="100000">
                      <a:schemeClr val="tx1"/>
                    </a:gs>
                  </a:gsLst>
                  <a:lin ang="5400000" scaled="0"/>
                </a:gradFill>
                <a:latin typeface="+mn-lt"/>
              </a:defRPr>
            </a:lvl1pPr>
          </a:lstStyle>
          <a:p>
            <a:pPr lvl="0"/>
            <a:r>
              <a:rPr lang="en-US"/>
              <a:t>Author name</a:t>
            </a:r>
          </a:p>
          <a:p>
            <a:pPr lvl="0"/>
            <a:r>
              <a:rPr lang="en-US"/>
              <a:t>Date</a:t>
            </a:r>
          </a:p>
        </p:txBody>
      </p:sp>
      <p:pic>
        <p:nvPicPr>
          <p:cNvPr id="18" name="Picture 17">
            <a:extLst>
              <a:ext uri="{FF2B5EF4-FFF2-40B4-BE49-F238E27FC236}">
                <a16:creationId xmlns:a16="http://schemas.microsoft.com/office/drawing/2014/main" id="{9F4A718E-6F7C-414B-B5B4-AA6809C7682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25381959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2171E32-522F-41BB-833B-545F70D3E5A2}"/>
              </a:ext>
            </a:extLst>
          </p:cNvPr>
          <p:cNvSpPr>
            <a:spLocks noGrp="1"/>
          </p:cNvSpPr>
          <p:nvPr>
            <p:ph type="title"/>
          </p:nvPr>
        </p:nvSpPr>
        <p:spPr>
          <a:xfrm>
            <a:off x="839788" y="365125"/>
            <a:ext cx="10515600" cy="1325563"/>
          </a:xfrm>
        </p:spPr>
        <p:txBody>
          <a:bodyPr/>
          <a:lstStyle/>
          <a:p>
            <a:r>
              <a:rPr lang="ko-KR" altLang="en-US"/>
              <a:t>마스터 제목 스타일 편집</a:t>
            </a:r>
          </a:p>
        </p:txBody>
      </p:sp>
      <p:sp>
        <p:nvSpPr>
          <p:cNvPr id="3" name="텍스트 개체 틀 2">
            <a:extLst>
              <a:ext uri="{FF2B5EF4-FFF2-40B4-BE49-F238E27FC236}">
                <a16:creationId xmlns:a16="http://schemas.microsoft.com/office/drawing/2014/main" id="{868BA206-4D58-4D9B-9948-EA60AE6A7FC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4" name="내용 개체 틀 3">
            <a:extLst>
              <a:ext uri="{FF2B5EF4-FFF2-40B4-BE49-F238E27FC236}">
                <a16:creationId xmlns:a16="http://schemas.microsoft.com/office/drawing/2014/main" id="{D054F336-173D-4B8E-9601-FB1E37DF5AD2}"/>
              </a:ext>
            </a:extLst>
          </p:cNvPr>
          <p:cNvSpPr>
            <a:spLocks noGrp="1"/>
          </p:cNvSpPr>
          <p:nvPr>
            <p:ph sz="half" idx="2"/>
          </p:nvPr>
        </p:nvSpPr>
        <p:spPr>
          <a:xfrm>
            <a:off x="839788" y="2505075"/>
            <a:ext cx="5157787"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텍스트 개체 틀 4">
            <a:extLst>
              <a:ext uri="{FF2B5EF4-FFF2-40B4-BE49-F238E27FC236}">
                <a16:creationId xmlns:a16="http://schemas.microsoft.com/office/drawing/2014/main" id="{F7747CB8-EE29-428E-8F1F-ACD5A435018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6" name="내용 개체 틀 5">
            <a:extLst>
              <a:ext uri="{FF2B5EF4-FFF2-40B4-BE49-F238E27FC236}">
                <a16:creationId xmlns:a16="http://schemas.microsoft.com/office/drawing/2014/main" id="{25299DD1-8901-456C-9007-13C6246591FF}"/>
              </a:ext>
            </a:extLst>
          </p:cNvPr>
          <p:cNvSpPr>
            <a:spLocks noGrp="1"/>
          </p:cNvSpPr>
          <p:nvPr>
            <p:ph sz="quarter" idx="4"/>
          </p:nvPr>
        </p:nvSpPr>
        <p:spPr>
          <a:xfrm>
            <a:off x="6172200" y="2505075"/>
            <a:ext cx="5183188"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7" name="날짜 개체 틀 6">
            <a:extLst>
              <a:ext uri="{FF2B5EF4-FFF2-40B4-BE49-F238E27FC236}">
                <a16:creationId xmlns:a16="http://schemas.microsoft.com/office/drawing/2014/main" id="{8C0A924E-6895-4C43-8EAE-BEA4DCE919BE}"/>
              </a:ext>
            </a:extLst>
          </p:cNvPr>
          <p:cNvSpPr>
            <a:spLocks noGrp="1"/>
          </p:cNvSpPr>
          <p:nvPr>
            <p:ph type="dt" sz="half" idx="10"/>
          </p:nvPr>
        </p:nvSpPr>
        <p:spPr/>
        <p:txBody>
          <a:bodyPr/>
          <a:lstStyle/>
          <a:p>
            <a:fld id="{3F8A50C2-589C-42C8-B763-56D87D9D16BD}" type="datetimeFigureOut">
              <a:rPr lang="ko-KR" altLang="en-US" smtClean="0"/>
              <a:pPr/>
              <a:t>2021-07-25</a:t>
            </a:fld>
            <a:endParaRPr lang="ko-KR" altLang="en-US"/>
          </a:p>
        </p:txBody>
      </p:sp>
      <p:sp>
        <p:nvSpPr>
          <p:cNvPr id="8" name="바닥글 개체 틀 7">
            <a:extLst>
              <a:ext uri="{FF2B5EF4-FFF2-40B4-BE49-F238E27FC236}">
                <a16:creationId xmlns:a16="http://schemas.microsoft.com/office/drawing/2014/main" id="{C59FA1F0-753A-4F7B-8348-73A44B312EBB}"/>
              </a:ext>
            </a:extLst>
          </p:cNvPr>
          <p:cNvSpPr>
            <a:spLocks noGrp="1"/>
          </p:cNvSpPr>
          <p:nvPr>
            <p:ph type="ftr" sz="quarter" idx="11"/>
          </p:nvPr>
        </p:nvSpPr>
        <p:spPr/>
        <p:txBody>
          <a:bodyPr/>
          <a:lstStyle/>
          <a:p>
            <a:endParaRPr lang="ko-KR" altLang="en-US"/>
          </a:p>
        </p:txBody>
      </p:sp>
      <p:sp>
        <p:nvSpPr>
          <p:cNvPr id="9" name="슬라이드 번호 개체 틀 8">
            <a:extLst>
              <a:ext uri="{FF2B5EF4-FFF2-40B4-BE49-F238E27FC236}">
                <a16:creationId xmlns:a16="http://schemas.microsoft.com/office/drawing/2014/main" id="{360B2F48-B08B-4155-BE96-A925B7FFC6B6}"/>
              </a:ext>
            </a:extLst>
          </p:cNvPr>
          <p:cNvSpPr>
            <a:spLocks noGrp="1"/>
          </p:cNvSpPr>
          <p:nvPr>
            <p:ph type="sldNum" sz="quarter" idx="12"/>
          </p:nvPr>
        </p:nvSpPr>
        <p:spPr/>
        <p:txBody>
          <a:bodyPr/>
          <a:lstStyle/>
          <a:p>
            <a:fld id="{E887A479-1FB4-4076-82AD-4520E3445CF4}" type="slidenum">
              <a:rPr lang="ko-KR" altLang="en-US" smtClean="0"/>
              <a:pPr/>
              <a:t>‹#›</a:t>
            </a:fld>
            <a:endParaRPr lang="ko-KR" altLang="en-US"/>
          </a:p>
        </p:txBody>
      </p:sp>
    </p:spTree>
    <p:extLst>
      <p:ext uri="{BB962C8B-B14F-4D97-AF65-F5344CB8AC3E}">
        <p14:creationId xmlns:p14="http://schemas.microsoft.com/office/powerpoint/2010/main" val="9289440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Title slide blue">
    <p:bg>
      <p:bgPr>
        <a:solidFill>
          <a:srgbClr val="0278D4"/>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A1BD43-4947-4C7D-B1C8-B6C8FC3789B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gradFill>
                  <a:gsLst>
                    <a:gs pos="0">
                      <a:schemeClr val="bg1"/>
                    </a:gs>
                    <a:gs pos="100000">
                      <a:schemeClr val="bg1"/>
                    </a:gs>
                  </a:gsLst>
                  <a:lin ang="5400000" scaled="0"/>
                </a:gradFill>
              </a:defRPr>
            </a:lvl1pPr>
          </a:lstStyle>
          <a:p>
            <a:r>
              <a:rPr lang="en-US"/>
              <a:t>Microsoft 365</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gradFill>
                  <a:gsLst>
                    <a:gs pos="0">
                      <a:schemeClr val="bg1"/>
                    </a:gs>
                    <a:gs pos="100000">
                      <a:schemeClr val="bg1"/>
                    </a:gs>
                  </a:gsLst>
                  <a:lin ang="5400000" scaled="0"/>
                </a:gra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27533764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_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6425" y="1202871"/>
            <a:ext cx="3632388" cy="1172553"/>
          </a:xfrm>
        </p:spPr>
        <p:txBody>
          <a:bodyPr lIns="0" tIns="0" rIns="0" bIns="0"/>
          <a:lstStyle>
            <a:lvl1pPr>
              <a:defRPr sz="1961" spc="0" baseline="0">
                <a:gradFill>
                  <a:gsLst>
                    <a:gs pos="0">
                      <a:schemeClr val="tx1"/>
                    </a:gs>
                    <a:gs pos="100000">
                      <a:schemeClr val="tx1"/>
                    </a:gs>
                  </a:gsLst>
                  <a:lin ang="5400000" scaled="0"/>
                </a:gradFill>
              </a:defRPr>
            </a:lvl1pPr>
          </a:lstStyle>
          <a:p>
            <a:r>
              <a:rPr lang="en-US"/>
              <a:t>Contents</a:t>
            </a:r>
          </a:p>
        </p:txBody>
      </p:sp>
      <p:sp>
        <p:nvSpPr>
          <p:cNvPr id="4" name="Text Placeholder 3"/>
          <p:cNvSpPr>
            <a:spLocks noGrp="1"/>
          </p:cNvSpPr>
          <p:nvPr>
            <p:ph type="body" sz="quarter" idx="10" hasCustomPrompt="1"/>
          </p:nvPr>
        </p:nvSpPr>
        <p:spPr>
          <a:xfrm>
            <a:off x="6212722" y="1202872"/>
            <a:ext cx="3618382" cy="3289228"/>
          </a:xfrm>
        </p:spPr>
        <p:txBody>
          <a:bodyPr wrap="square" lIns="0" tIns="0" rIns="0" bIns="0">
            <a:noAutofit/>
          </a:bodyPr>
          <a:lstStyle>
            <a:lvl1pPr marL="0" marR="0" indent="0" algn="l" defTabSz="507330" rtl="0" eaLnBrk="1" fontAlgn="auto" latinLnBrk="0" hangingPunct="1">
              <a:lnSpc>
                <a:spcPct val="100000"/>
              </a:lnSpc>
              <a:spcBef>
                <a:spcPts val="0"/>
              </a:spcBef>
              <a:spcAft>
                <a:spcPts val="490"/>
              </a:spcAft>
              <a:buClrTx/>
              <a:buSzPct val="90000"/>
              <a:buFont typeface="Wingdings" panose="05000000000000000000" pitchFamily="2" charset="2"/>
              <a:buNone/>
              <a:tabLst/>
              <a:defRPr sz="1961" spc="0" baseline="0">
                <a:gradFill>
                  <a:gsLst>
                    <a:gs pos="0">
                      <a:schemeClr val="accent1"/>
                    </a:gs>
                    <a:gs pos="100000">
                      <a:schemeClr val="accent1"/>
                    </a:gs>
                  </a:gsLst>
                  <a:lin ang="5400000" scaled="0"/>
                </a:gradFill>
                <a:latin typeface="+mj-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3374527642"/>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_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2"/>
            <a:ext cx="11339774" cy="1223171"/>
          </a:xfrm>
        </p:spPr>
        <p:txBody>
          <a:bodyPr wrap="square" lIns="0" tIns="0" rIns="0" bIns="0">
            <a:spAutoFit/>
          </a:bodyPr>
          <a:lstStyle>
            <a:lvl1pPr marL="0" indent="0">
              <a:lnSpc>
                <a:spcPct val="90000"/>
              </a:lnSpc>
              <a:spcBef>
                <a:spcPts val="0"/>
              </a:spcBef>
              <a:spcAft>
                <a:spcPts val="1274"/>
              </a:spcAft>
              <a:buNone/>
              <a:defRPr sz="2549" b="0" i="0">
                <a:gradFill>
                  <a:gsLst>
                    <a:gs pos="0">
                      <a:schemeClr val="tx1"/>
                    </a:gs>
                    <a:gs pos="100000">
                      <a:schemeClr val="tx1"/>
                    </a:gs>
                  </a:gsLst>
                  <a:lin ang="5400000" scaled="0"/>
                </a:gradFill>
                <a:latin typeface="+mn-lt"/>
              </a:defRPr>
            </a:lvl1pPr>
            <a:lvl2pPr marL="224097" indent="0">
              <a:lnSpc>
                <a:spcPct val="90000"/>
              </a:lnSpc>
              <a:spcBef>
                <a:spcPts val="0"/>
              </a:spcBef>
              <a:spcAft>
                <a:spcPts val="1274"/>
              </a:spcAft>
              <a:buNone/>
              <a:defRPr sz="1961">
                <a:gradFill>
                  <a:gsLst>
                    <a:gs pos="0">
                      <a:schemeClr val="tx1"/>
                    </a:gs>
                    <a:gs pos="100000">
                      <a:schemeClr val="tx1"/>
                    </a:gs>
                  </a:gsLst>
                  <a:lin ang="5400000" scaled="0"/>
                </a:gradFill>
              </a:defRPr>
            </a:lvl2pPr>
            <a:lvl3pPr marL="448193" indent="0">
              <a:spcBef>
                <a:spcPts val="0"/>
              </a:spcBef>
              <a:spcAft>
                <a:spcPts val="1274"/>
              </a:spcAft>
              <a:buNone/>
              <a:defRPr sz="1961">
                <a:gradFill>
                  <a:gsLst>
                    <a:gs pos="0">
                      <a:schemeClr val="tx1"/>
                    </a:gs>
                    <a:gs pos="100000">
                      <a:schemeClr val="tx1"/>
                    </a:gs>
                  </a:gsLst>
                  <a:lin ang="5400000" scaled="0"/>
                </a:gra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gradFill>
                  <a:gsLst>
                    <a:gs pos="0">
                      <a:schemeClr val="tx1"/>
                    </a:gs>
                    <a:gs pos="100000">
                      <a:schemeClr val="tx1"/>
                    </a:gs>
                  </a:gsLst>
                  <a:lin ang="5400000" scaled="0"/>
                </a:gra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3377332097"/>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_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4"/>
            <a:ext cx="11339774" cy="1223171"/>
          </a:xfrm>
        </p:spPr>
        <p:txBody>
          <a:bodyPr wrap="square" lIns="0" tIns="0" rIns="0" bIns="0">
            <a:spAutoFit/>
          </a:bodyPr>
          <a:lstStyle>
            <a:lvl1pPr marL="268916" indent="-268916">
              <a:lnSpc>
                <a:spcPct val="90000"/>
              </a:lnSpc>
              <a:spcBef>
                <a:spcPts val="0"/>
              </a:spcBef>
              <a:spcAft>
                <a:spcPts val="1274"/>
              </a:spcAft>
              <a:buClr>
                <a:srgbClr val="000000"/>
              </a:buClr>
              <a:buSzPct val="77000"/>
              <a:buFont typeface="Arial" panose="020B0604020202020204" pitchFamily="34" charset="0"/>
              <a:buChar char="•"/>
              <a:defRPr sz="2549" b="0" i="0">
                <a:gradFill>
                  <a:gsLst>
                    <a:gs pos="0">
                      <a:schemeClr val="tx1"/>
                    </a:gs>
                    <a:gs pos="100000">
                      <a:schemeClr val="tx1"/>
                    </a:gs>
                  </a:gsLst>
                  <a:lin ang="5400000" scaled="0"/>
                </a:gradFill>
                <a:latin typeface="+mn-lt"/>
              </a:defRPr>
            </a:lvl1pPr>
            <a:lvl2pPr marL="537832" indent="-224097">
              <a:lnSpc>
                <a:spcPct val="90000"/>
              </a:lnSpc>
              <a:spcBef>
                <a:spcPts val="0"/>
              </a:spcBef>
              <a:spcAft>
                <a:spcPts val="1274"/>
              </a:spcAft>
              <a:buClr>
                <a:srgbClr val="000000"/>
              </a:buClr>
              <a:buSzPct val="77000"/>
              <a:buFont typeface="Arial" panose="020B0604020202020204" pitchFamily="34" charset="0"/>
              <a:buChar char="•"/>
              <a:defRPr sz="1961">
                <a:gradFill>
                  <a:gsLst>
                    <a:gs pos="0">
                      <a:schemeClr val="tx1"/>
                    </a:gs>
                    <a:gs pos="100000">
                      <a:schemeClr val="tx1"/>
                    </a:gs>
                  </a:gsLst>
                  <a:lin ang="5400000" scaled="0"/>
                </a:gradFill>
              </a:defRPr>
            </a:lvl2pPr>
            <a:lvl3pPr marL="806748" indent="-224097">
              <a:spcBef>
                <a:spcPts val="0"/>
              </a:spcBef>
              <a:spcAft>
                <a:spcPts val="1274"/>
              </a:spcAft>
              <a:buClr>
                <a:srgbClr val="000000"/>
              </a:buClr>
              <a:buSzPct val="77000"/>
              <a:buFont typeface="Arial" panose="020B0604020202020204" pitchFamily="34" charset="0"/>
              <a:buChar char="•"/>
              <a:defRPr sz="1961">
                <a:gradFill>
                  <a:gsLst>
                    <a:gs pos="0">
                      <a:schemeClr val="tx1"/>
                    </a:gs>
                    <a:gs pos="100000">
                      <a:schemeClr val="tx1"/>
                    </a:gs>
                  </a:gsLst>
                  <a:lin ang="5400000" scaled="0"/>
                </a:gra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gradFill>
                  <a:gsLst>
                    <a:gs pos="0">
                      <a:schemeClr val="tx1"/>
                    </a:gs>
                    <a:gs pos="100000">
                      <a:schemeClr val="tx1"/>
                    </a:gs>
                  </a:gsLst>
                  <a:lin ang="5400000" scaled="0"/>
                </a:gra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4"/>
              </a:spcAft>
              <a:buNone/>
              <a:defRPr sz="2549" b="0" i="0">
                <a:gradFill>
                  <a:gsLst>
                    <a:gs pos="0">
                      <a:schemeClr val="tx1"/>
                    </a:gs>
                    <a:gs pos="100000">
                      <a:schemeClr val="tx1"/>
                    </a:gs>
                  </a:gsLst>
                  <a:lin ang="5400000" scaled="0"/>
                </a:gra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3582481886"/>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gradFill>
                  <a:gsLst>
                    <a:gs pos="0">
                      <a:schemeClr val="tx1"/>
                    </a:gs>
                    <a:gs pos="100000">
                      <a:schemeClr val="tx1"/>
                    </a:gs>
                  </a:gsLst>
                  <a:lin ang="5400000" scaled="0"/>
                </a:gradFill>
              </a:defRPr>
            </a:lvl1pPr>
          </a:lstStyle>
          <a:p>
            <a:r>
              <a:rPr lang="en-US"/>
              <a:t>Title</a:t>
            </a:r>
          </a:p>
        </p:txBody>
      </p:sp>
    </p:spTree>
    <p:extLst>
      <p:ext uri="{BB962C8B-B14F-4D97-AF65-F5344CB8AC3E}">
        <p14:creationId xmlns:p14="http://schemas.microsoft.com/office/powerpoint/2010/main" val="3694765099"/>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_sub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gradFill>
                  <a:gsLst>
                    <a:gs pos="0">
                      <a:schemeClr val="tx1"/>
                    </a:gs>
                    <a:gs pos="100000">
                      <a:schemeClr val="tx1"/>
                    </a:gs>
                  </a:gsLst>
                  <a:lin ang="5400000" scaled="0"/>
                </a:gradFill>
              </a:defRPr>
            </a:lvl1pPr>
          </a:lstStyle>
          <a:p>
            <a:r>
              <a:rPr lang="en-US"/>
              <a:t>Title</a:t>
            </a:r>
          </a:p>
        </p:txBody>
      </p:sp>
      <p:sp>
        <p:nvSpPr>
          <p:cNvPr id="4" name="Text Placeholder 3">
            <a:extLst>
              <a:ext uri="{FF2B5EF4-FFF2-40B4-BE49-F238E27FC236}">
                <a16:creationId xmlns:a16="http://schemas.microsoft.com/office/drawing/2014/main" id="{57BEFECC-0B6B-45D3-81EE-9C365B656BA6}"/>
              </a:ext>
            </a:extLst>
          </p:cNvPr>
          <p:cNvSpPr>
            <a:spLocks noGrp="1"/>
          </p:cNvSpPr>
          <p:nvPr>
            <p:ph type="body" sz="quarter" idx="10" hasCustomPrompt="1"/>
          </p:nvPr>
        </p:nvSpPr>
        <p:spPr>
          <a:xfrm>
            <a:off x="426424" y="1106226"/>
            <a:ext cx="11336039" cy="271592"/>
          </a:xfrm>
        </p:spPr>
        <p:txBody>
          <a:bodyPr>
            <a:spAutoFit/>
          </a:bodyPr>
          <a:lstStyle>
            <a:lvl1pPr>
              <a:defRPr lang="en-US" sz="1961" dirty="0">
                <a:gradFill>
                  <a:gsLst>
                    <a:gs pos="1250">
                      <a:schemeClr val="accent1"/>
                    </a:gs>
                    <a:gs pos="100000">
                      <a:schemeClr val="accent1"/>
                    </a:gs>
                  </a:gsLst>
                  <a:lin ang="5400000" scaled="0"/>
                </a:gradFill>
                <a:latin typeface="Segoe UI Semibold" panose="020B0702040204020203" pitchFamily="34" charset="0"/>
                <a:cs typeface="Segoe UI Semibold" panose="020B0702040204020203" pitchFamily="34" charset="0"/>
              </a:defRPr>
            </a:lvl1pPr>
          </a:lstStyle>
          <a:p>
            <a:pPr lvl="0"/>
            <a:r>
              <a:rPr lang="en-US"/>
              <a:t>Subtitle</a:t>
            </a:r>
          </a:p>
        </p:txBody>
      </p:sp>
    </p:spTree>
    <p:extLst>
      <p:ext uri="{BB962C8B-B14F-4D97-AF65-F5344CB8AC3E}">
        <p14:creationId xmlns:p14="http://schemas.microsoft.com/office/powerpoint/2010/main" val="3939226559"/>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_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1" y="2145841"/>
            <a:ext cx="5780073" cy="3756460"/>
          </a:xfrm>
        </p:spPr>
        <p:txBody>
          <a:bodyPr anchor="ctr">
            <a:noAutofit/>
          </a:bodyPr>
          <a:lstStyle>
            <a:lvl1pPr algn="ctr">
              <a:defRPr sz="1961">
                <a:latin typeface="+mj-lt"/>
              </a:defRPr>
            </a:lvl1pPr>
          </a:lstStyle>
          <a:p>
            <a:r>
              <a:rPr lang="en-US"/>
              <a:t>Drop photo here</a:t>
            </a:r>
          </a:p>
        </p:txBody>
      </p:sp>
      <p:sp>
        <p:nvSpPr>
          <p:cNvPr id="4" name="Text Placeholder 3"/>
          <p:cNvSpPr>
            <a:spLocks noGrp="1"/>
          </p:cNvSpPr>
          <p:nvPr>
            <p:ph type="body" sz="quarter" idx="10" hasCustomPrompt="1"/>
          </p:nvPr>
        </p:nvSpPr>
        <p:spPr>
          <a:xfrm>
            <a:off x="426424" y="2145841"/>
            <a:ext cx="513817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gradFill>
                  <a:gsLst>
                    <a:gs pos="0">
                      <a:schemeClr val="tx1"/>
                    </a:gs>
                    <a:gs pos="100000">
                      <a:schemeClr val="tx1"/>
                    </a:gs>
                  </a:gsLst>
                  <a:lin ang="5400000" scaled="0"/>
                </a:gra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gradFill>
                  <a:gsLst>
                    <a:gs pos="0">
                      <a:schemeClr val="tx1"/>
                    </a:gs>
                    <a:gs pos="100000">
                      <a:schemeClr val="tx1"/>
                    </a:gs>
                  </a:gsLst>
                  <a:lin ang="5400000" scaled="0"/>
                </a:gradFill>
              </a:defRPr>
            </a:lvl1pPr>
          </a:lstStyle>
          <a:p>
            <a:r>
              <a:rPr lang="en-US"/>
              <a:t>Device layout</a:t>
            </a:r>
          </a:p>
        </p:txBody>
      </p:sp>
    </p:spTree>
    <p:extLst>
      <p:ext uri="{BB962C8B-B14F-4D97-AF65-F5344CB8AC3E}">
        <p14:creationId xmlns:p14="http://schemas.microsoft.com/office/powerpoint/2010/main" val="3881706855"/>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_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26425" y="1599723"/>
            <a:ext cx="3632388"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897219"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6" name="Rectangle 5"/>
          <p:cNvSpPr/>
          <p:nvPr userDrawn="1"/>
        </p:nvSpPr>
        <p:spPr bwMode="auto">
          <a:xfrm>
            <a:off x="4281363" y="1599723"/>
            <a:ext cx="3623052"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26965" y="1599723"/>
            <a:ext cx="3635499"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746694"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8598490"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gradFill>
                  <a:gsLst>
                    <a:gs pos="0">
                      <a:schemeClr val="tx1"/>
                    </a:gs>
                    <a:gs pos="100000">
                      <a:schemeClr val="tx1"/>
                    </a:gs>
                  </a:gsLst>
                  <a:lin ang="5400000" scaled="0"/>
                </a:gra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26425" y="4927922"/>
            <a:ext cx="3627659" cy="1307666"/>
          </a:xfrm>
        </p:spPr>
        <p:txBody>
          <a:bodyPr lIns="0" tIns="0" rIns="0" bIns="0"/>
          <a:lstStyle>
            <a:lvl1pPr marL="0" indent="0">
              <a:lnSpc>
                <a:spcPct val="100000"/>
              </a:lnSpc>
              <a:spcBef>
                <a:spcPts val="0"/>
              </a:spcBef>
              <a:spcAft>
                <a:spcPts val="784"/>
              </a:spcAft>
              <a:buNone/>
              <a:defRPr lang="en-US" sz="1568" b="1" kern="1200" spc="0" baseline="0" dirty="0">
                <a:gradFill>
                  <a:gsLst>
                    <a:gs pos="0">
                      <a:schemeClr val="accent1"/>
                    </a:gs>
                    <a:gs pos="100000">
                      <a:schemeClr val="accent1"/>
                    </a:gs>
                  </a:gsLst>
                  <a:lin ang="5400000" scaled="0"/>
                </a:gradFill>
                <a:latin typeface="+mj-lt"/>
                <a:ea typeface="+mn-ea"/>
                <a:cs typeface="+mn-cs"/>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gradFill>
                  <a:gsLst>
                    <a:gs pos="0">
                      <a:schemeClr val="tx1"/>
                    </a:gs>
                    <a:gs pos="100000">
                      <a:schemeClr val="tx1"/>
                    </a:gs>
                  </a:gsLst>
                  <a:lin ang="5400000" scaled="0"/>
                </a:gra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0"/>
              </a:spcBef>
              <a:spcAft>
                <a:spcPts val="784"/>
              </a:spcAft>
              <a:buClrTx/>
              <a:buSzPct val="90000"/>
              <a:buFont typeface="Wingdings" panose="05000000000000000000" pitchFamily="2" charset="2"/>
              <a:buNone/>
              <a:tabLst/>
            </a:pPr>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281362" y="4927922"/>
            <a:ext cx="3623051" cy="1307666"/>
          </a:xfrm>
        </p:spPr>
        <p:txBody>
          <a:bodyPr lIns="0" tIns="0" rIns="0" bIns="0"/>
          <a:lstStyle>
            <a:lvl1pPr marL="0" indent="0">
              <a:lnSpc>
                <a:spcPct val="100000"/>
              </a:lnSpc>
              <a:spcBef>
                <a:spcPts val="0"/>
              </a:spcBef>
              <a:spcAft>
                <a:spcPts val="784"/>
              </a:spcAft>
              <a:buNone/>
              <a:defRPr lang="en-US" sz="1568" b="1" kern="1200" spc="0" baseline="0" dirty="0">
                <a:gradFill>
                  <a:gsLst>
                    <a:gs pos="0">
                      <a:schemeClr val="accent1"/>
                    </a:gs>
                    <a:gs pos="100000">
                      <a:schemeClr val="accent1"/>
                    </a:gs>
                  </a:gsLst>
                  <a:lin ang="5400000" scaled="0"/>
                </a:gradFill>
                <a:latin typeface="+mj-lt"/>
                <a:ea typeface="+mn-ea"/>
                <a:cs typeface="+mn-cs"/>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gradFill>
                  <a:gsLst>
                    <a:gs pos="0">
                      <a:schemeClr val="tx1"/>
                    </a:gs>
                    <a:gs pos="100000">
                      <a:schemeClr val="tx1"/>
                    </a:gs>
                  </a:gsLst>
                  <a:lin ang="5400000" scaled="0"/>
                </a:gra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0"/>
              </a:spcBef>
              <a:spcAft>
                <a:spcPts val="784"/>
              </a:spcAft>
              <a:buClrTx/>
              <a:buSzPct val="90000"/>
              <a:buFont typeface="Wingdings" panose="05000000000000000000" pitchFamily="2" charset="2"/>
              <a:buNone/>
              <a:tabLst/>
            </a:pPr>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126963" y="4927922"/>
            <a:ext cx="3635502" cy="1307666"/>
          </a:xfrm>
        </p:spPr>
        <p:txBody>
          <a:bodyPr lIns="0" tIns="0" rIns="0" bIns="0"/>
          <a:lstStyle>
            <a:lvl1pPr marL="0" indent="0">
              <a:lnSpc>
                <a:spcPct val="100000"/>
              </a:lnSpc>
              <a:spcBef>
                <a:spcPts val="0"/>
              </a:spcBef>
              <a:spcAft>
                <a:spcPts val="784"/>
              </a:spcAft>
              <a:buNone/>
              <a:defRPr lang="en-US" sz="1568" b="1" kern="1200" spc="0" baseline="0" dirty="0">
                <a:gradFill>
                  <a:gsLst>
                    <a:gs pos="0">
                      <a:schemeClr val="accent1"/>
                    </a:gs>
                    <a:gs pos="100000">
                      <a:schemeClr val="accent1"/>
                    </a:gs>
                  </a:gsLst>
                  <a:lin ang="5400000" scaled="0"/>
                </a:gradFill>
                <a:latin typeface="+mj-lt"/>
                <a:ea typeface="+mn-ea"/>
                <a:cs typeface="+mn-cs"/>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gradFill>
                  <a:gsLst>
                    <a:gs pos="0">
                      <a:schemeClr val="tx1"/>
                    </a:gs>
                    <a:gs pos="100000">
                      <a:schemeClr val="tx1"/>
                    </a:gs>
                  </a:gsLst>
                  <a:lin ang="5400000" scaled="0"/>
                </a:gra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0"/>
              </a:spcBef>
              <a:spcAft>
                <a:spcPts val="784"/>
              </a:spcAft>
              <a:buClrTx/>
              <a:buSzPct val="90000"/>
              <a:buFont typeface="Wingdings" panose="05000000000000000000" pitchFamily="2" charset="2"/>
              <a:buNone/>
              <a:tabLst/>
            </a:pPr>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673002754"/>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_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109046"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214840"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20633"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26426"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26424" y="435824"/>
            <a:ext cx="11336039" cy="744014"/>
          </a:xfrm>
        </p:spPr>
        <p:txBody>
          <a:bodyPr/>
          <a:lstStyle>
            <a:lvl1pPr>
              <a:defRPr>
                <a:gradFill>
                  <a:gsLst>
                    <a:gs pos="0">
                      <a:schemeClr val="tx1"/>
                    </a:gs>
                    <a:gs pos="100000">
                      <a:schemeClr val="tx1"/>
                    </a:gs>
                  </a:gsLst>
                  <a:lin ang="5400000" scaled="0"/>
                </a:gradFill>
              </a:defRPr>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26426" y="4927922"/>
            <a:ext cx="2653417" cy="1307666"/>
          </a:xfrm>
        </p:spPr>
        <p:txBody>
          <a:bodyPr lIns="0" tIns="0" rIns="0" bIns="0"/>
          <a:lstStyle>
            <a:lvl1pPr marL="0" indent="0">
              <a:lnSpc>
                <a:spcPct val="100000"/>
              </a:lnSpc>
              <a:spcBef>
                <a:spcPts val="0"/>
              </a:spcBef>
              <a:spcAft>
                <a:spcPts val="784"/>
              </a:spcAft>
              <a:buNone/>
              <a:defRPr lang="en-US" sz="1568" b="1" kern="1200" spc="0" baseline="0" dirty="0">
                <a:gradFill>
                  <a:gsLst>
                    <a:gs pos="0">
                      <a:schemeClr val="accent1"/>
                    </a:gs>
                    <a:gs pos="100000">
                      <a:schemeClr val="accent1"/>
                    </a:gs>
                  </a:gsLst>
                  <a:lin ang="5400000" scaled="0"/>
                </a:gradFill>
                <a:latin typeface="+mj-lt"/>
                <a:ea typeface="+mn-ea"/>
                <a:cs typeface="+mn-cs"/>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gradFill>
                  <a:gsLst>
                    <a:gs pos="0">
                      <a:schemeClr val="tx1"/>
                    </a:gs>
                    <a:gs pos="100000">
                      <a:schemeClr val="tx1"/>
                    </a:gs>
                  </a:gsLst>
                  <a:lin ang="5400000" scaled="0"/>
                </a:gra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0"/>
              </a:spcBef>
              <a:spcAft>
                <a:spcPts val="784"/>
              </a:spcAft>
              <a:buClrTx/>
              <a:buSzPct val="90000"/>
              <a:buFont typeface="Wingdings" panose="05000000000000000000" pitchFamily="2" charset="2"/>
              <a:buNone/>
              <a:tabLst/>
            </a:pPr>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3" y="4927922"/>
            <a:ext cx="2653417" cy="1307666"/>
          </a:xfrm>
        </p:spPr>
        <p:txBody>
          <a:bodyPr lIns="0" tIns="0" rIns="0" bIns="0"/>
          <a:lstStyle>
            <a:lvl1pPr marL="0" indent="0">
              <a:lnSpc>
                <a:spcPct val="100000"/>
              </a:lnSpc>
              <a:spcBef>
                <a:spcPts val="0"/>
              </a:spcBef>
              <a:spcAft>
                <a:spcPts val="784"/>
              </a:spcAft>
              <a:buNone/>
              <a:defRPr lang="en-US" sz="1568" b="1" kern="1200" spc="0" baseline="0" dirty="0">
                <a:gradFill>
                  <a:gsLst>
                    <a:gs pos="0">
                      <a:schemeClr val="accent1"/>
                    </a:gs>
                    <a:gs pos="100000">
                      <a:schemeClr val="accent1"/>
                    </a:gs>
                  </a:gsLst>
                  <a:lin ang="5400000" scaled="0"/>
                </a:gradFill>
                <a:latin typeface="+mj-lt"/>
                <a:ea typeface="+mn-ea"/>
                <a:cs typeface="+mn-cs"/>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gradFill>
                  <a:gsLst>
                    <a:gs pos="0">
                      <a:schemeClr val="tx1"/>
                    </a:gs>
                    <a:gs pos="100000">
                      <a:schemeClr val="tx1"/>
                    </a:gs>
                  </a:gsLst>
                  <a:lin ang="5400000" scaled="0"/>
                </a:gra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0"/>
              </a:spcBef>
              <a:spcAft>
                <a:spcPts val="784"/>
              </a:spcAft>
              <a:buClrTx/>
              <a:buSzPct val="90000"/>
              <a:buFont typeface="Wingdings" panose="05000000000000000000" pitchFamily="2" charset="2"/>
              <a:buNone/>
              <a:tabLst/>
            </a:pPr>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0" y="4927922"/>
            <a:ext cx="2653417" cy="1307666"/>
          </a:xfrm>
        </p:spPr>
        <p:txBody>
          <a:bodyPr lIns="0" tIns="0" rIns="0" bIns="0"/>
          <a:lstStyle>
            <a:lvl1pPr marL="0" indent="0">
              <a:lnSpc>
                <a:spcPct val="100000"/>
              </a:lnSpc>
              <a:spcBef>
                <a:spcPts val="0"/>
              </a:spcBef>
              <a:spcAft>
                <a:spcPts val="784"/>
              </a:spcAft>
              <a:buNone/>
              <a:defRPr lang="en-US" sz="1568" b="1" kern="1200" spc="0" baseline="0" dirty="0">
                <a:gradFill>
                  <a:gsLst>
                    <a:gs pos="0">
                      <a:schemeClr val="accent1"/>
                    </a:gs>
                    <a:gs pos="100000">
                      <a:schemeClr val="accent1"/>
                    </a:gs>
                  </a:gsLst>
                  <a:lin ang="5400000" scaled="0"/>
                </a:gradFill>
                <a:latin typeface="+mj-lt"/>
                <a:ea typeface="+mn-ea"/>
                <a:cs typeface="+mn-cs"/>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gradFill>
                  <a:gsLst>
                    <a:gs pos="0">
                      <a:schemeClr val="tx1"/>
                    </a:gs>
                    <a:gs pos="100000">
                      <a:schemeClr val="tx1"/>
                    </a:gs>
                  </a:gsLst>
                  <a:lin ang="5400000" scaled="0"/>
                </a:gra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0"/>
              </a:spcBef>
              <a:spcAft>
                <a:spcPts val="784"/>
              </a:spcAft>
              <a:buClrTx/>
              <a:buSzPct val="90000"/>
              <a:buFont typeface="Wingdings" panose="05000000000000000000" pitchFamily="2" charset="2"/>
              <a:buNone/>
              <a:tabLst/>
            </a:pPr>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109046" y="4927922"/>
            <a:ext cx="2653417" cy="1307666"/>
          </a:xfrm>
        </p:spPr>
        <p:txBody>
          <a:bodyPr lIns="0" tIns="0" rIns="0" bIns="0"/>
          <a:lstStyle>
            <a:lvl1pPr marL="0" indent="0">
              <a:lnSpc>
                <a:spcPct val="100000"/>
              </a:lnSpc>
              <a:spcBef>
                <a:spcPts val="0"/>
              </a:spcBef>
              <a:spcAft>
                <a:spcPts val="784"/>
              </a:spcAft>
              <a:buNone/>
              <a:defRPr lang="en-US" sz="1568" b="1" kern="1200" spc="0" baseline="0" dirty="0">
                <a:gradFill>
                  <a:gsLst>
                    <a:gs pos="0">
                      <a:schemeClr val="accent1"/>
                    </a:gs>
                    <a:gs pos="100000">
                      <a:schemeClr val="accent1"/>
                    </a:gs>
                  </a:gsLst>
                  <a:lin ang="5400000" scaled="0"/>
                </a:gradFill>
                <a:latin typeface="+mj-lt"/>
                <a:ea typeface="+mn-ea"/>
                <a:cs typeface="+mn-cs"/>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gradFill>
                  <a:gsLst>
                    <a:gs pos="0">
                      <a:schemeClr val="tx1"/>
                    </a:gs>
                    <a:gs pos="100000">
                      <a:schemeClr val="tx1"/>
                    </a:gs>
                  </a:gsLst>
                  <a:lin ang="5400000" scaled="0"/>
                </a:gra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0"/>
              </a:spcBef>
              <a:spcAft>
                <a:spcPts val="784"/>
              </a:spcAft>
              <a:buClrTx/>
              <a:buSzPct val="90000"/>
              <a:buFont typeface="Wingdings" panose="05000000000000000000" pitchFamily="2" charset="2"/>
              <a:buNone/>
              <a:tabLst/>
            </a:pPr>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1549814696"/>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_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2135536"/>
            <a:ext cx="11336039" cy="4288197"/>
          </a:xfrm>
        </p:spPr>
        <p:txBody>
          <a:bodyPr bIns="1737360" anchor="ctr">
            <a:noAutofit/>
          </a:bodyPr>
          <a:lstStyle>
            <a:lvl1pPr algn="ctr">
              <a:defRPr sz="1961">
                <a:gradFill>
                  <a:gsLst>
                    <a:gs pos="0">
                      <a:schemeClr val="tx1"/>
                    </a:gs>
                    <a:gs pos="100000">
                      <a:schemeClr val="tx1"/>
                    </a:gs>
                  </a:gsLst>
                  <a:lin ang="5400000" scaled="0"/>
                </a:gradFill>
                <a:latin typeface="+mj-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gradFill>
                  <a:gsLst>
                    <a:gs pos="0">
                      <a:schemeClr val="tx1"/>
                    </a:gs>
                    <a:gs pos="100000">
                      <a:schemeClr val="tx1"/>
                    </a:gs>
                  </a:gsLst>
                  <a:lin ang="5400000" scaled="0"/>
                </a:gradFill>
              </a:defRPr>
            </a:lvl1pPr>
          </a:lstStyle>
          <a:p>
            <a:r>
              <a:rPr lang="en-US"/>
              <a:t>Table layout</a:t>
            </a:r>
          </a:p>
        </p:txBody>
      </p:sp>
    </p:spTree>
    <p:extLst>
      <p:ext uri="{BB962C8B-B14F-4D97-AF65-F5344CB8AC3E}">
        <p14:creationId xmlns:p14="http://schemas.microsoft.com/office/powerpoint/2010/main" val="2948130788"/>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EBCBA06-5024-44F1-9C61-505005455636}"/>
              </a:ext>
            </a:extLst>
          </p:cNvPr>
          <p:cNvSpPr>
            <a:spLocks noGrp="1"/>
          </p:cNvSpPr>
          <p:nvPr>
            <p:ph type="title"/>
          </p:nvPr>
        </p:nvSpPr>
        <p:spPr/>
        <p:txBody>
          <a:bodyPr/>
          <a:lstStyle/>
          <a:p>
            <a:r>
              <a:rPr lang="ko-KR" altLang="en-US"/>
              <a:t>마스터 제목 스타일 편집</a:t>
            </a:r>
          </a:p>
        </p:txBody>
      </p:sp>
      <p:sp>
        <p:nvSpPr>
          <p:cNvPr id="3" name="날짜 개체 틀 2">
            <a:extLst>
              <a:ext uri="{FF2B5EF4-FFF2-40B4-BE49-F238E27FC236}">
                <a16:creationId xmlns:a16="http://schemas.microsoft.com/office/drawing/2014/main" id="{A5007553-4C87-468D-9F2D-FB60327990C0}"/>
              </a:ext>
            </a:extLst>
          </p:cNvPr>
          <p:cNvSpPr>
            <a:spLocks noGrp="1"/>
          </p:cNvSpPr>
          <p:nvPr>
            <p:ph type="dt" sz="half" idx="10"/>
          </p:nvPr>
        </p:nvSpPr>
        <p:spPr/>
        <p:txBody>
          <a:bodyPr/>
          <a:lstStyle/>
          <a:p>
            <a:fld id="{3F8A50C2-589C-42C8-B763-56D87D9D16BD}" type="datetimeFigureOut">
              <a:rPr lang="ko-KR" altLang="en-US" smtClean="0"/>
              <a:pPr/>
              <a:t>2021-07-25</a:t>
            </a:fld>
            <a:endParaRPr lang="ko-KR" altLang="en-US"/>
          </a:p>
        </p:txBody>
      </p:sp>
      <p:sp>
        <p:nvSpPr>
          <p:cNvPr id="4" name="바닥글 개체 틀 3">
            <a:extLst>
              <a:ext uri="{FF2B5EF4-FFF2-40B4-BE49-F238E27FC236}">
                <a16:creationId xmlns:a16="http://schemas.microsoft.com/office/drawing/2014/main" id="{D9AE54FA-3674-4746-BF82-EC7EBD918924}"/>
              </a:ext>
            </a:extLst>
          </p:cNvPr>
          <p:cNvSpPr>
            <a:spLocks noGrp="1"/>
          </p:cNvSpPr>
          <p:nvPr>
            <p:ph type="ftr" sz="quarter" idx="11"/>
          </p:nvPr>
        </p:nvSpPr>
        <p:spPr/>
        <p:txBody>
          <a:bodyPr/>
          <a:lstStyle/>
          <a:p>
            <a:endParaRPr lang="ko-KR" altLang="en-US"/>
          </a:p>
        </p:txBody>
      </p:sp>
      <p:sp>
        <p:nvSpPr>
          <p:cNvPr id="5" name="슬라이드 번호 개체 틀 4">
            <a:extLst>
              <a:ext uri="{FF2B5EF4-FFF2-40B4-BE49-F238E27FC236}">
                <a16:creationId xmlns:a16="http://schemas.microsoft.com/office/drawing/2014/main" id="{913DC853-FD31-4E8D-B420-7A33B8790983}"/>
              </a:ext>
            </a:extLst>
          </p:cNvPr>
          <p:cNvSpPr>
            <a:spLocks noGrp="1"/>
          </p:cNvSpPr>
          <p:nvPr>
            <p:ph type="sldNum" sz="quarter" idx="12"/>
          </p:nvPr>
        </p:nvSpPr>
        <p:spPr/>
        <p:txBody>
          <a:bodyPr/>
          <a:lstStyle/>
          <a:p>
            <a:fld id="{E887A479-1FB4-4076-82AD-4520E3445CF4}" type="slidenum">
              <a:rPr lang="ko-KR" altLang="en-US" smtClean="0"/>
              <a:pPr/>
              <a:t>‹#›</a:t>
            </a:fld>
            <a:endParaRPr lang="ko-KR" altLang="en-US"/>
          </a:p>
        </p:txBody>
      </p:sp>
    </p:spTree>
    <p:extLst>
      <p:ext uri="{BB962C8B-B14F-4D97-AF65-F5344CB8AC3E}">
        <p14:creationId xmlns:p14="http://schemas.microsoft.com/office/powerpoint/2010/main" val="3475389919"/>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_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gradFill>
                  <a:gsLst>
                    <a:gs pos="0">
                      <a:schemeClr val="tx1"/>
                    </a:gs>
                    <a:gs pos="100000">
                      <a:schemeClr val="tx1"/>
                    </a:gs>
                  </a:gsLst>
                  <a:lin ang="5400000" scaled="0"/>
                </a:gradFill>
              </a:defRPr>
            </a:lvl1pPr>
          </a:lstStyle>
          <a:p>
            <a:pPr marL="0" lvl="0">
              <a:lnSpc>
                <a:spcPts val="5490"/>
              </a:lnSpc>
            </a:pPr>
            <a:r>
              <a:rPr lang="en-US"/>
              <a:t>Section title</a:t>
            </a:r>
          </a:p>
        </p:txBody>
      </p:sp>
    </p:spTree>
    <p:extLst>
      <p:ext uri="{BB962C8B-B14F-4D97-AF65-F5344CB8AC3E}">
        <p14:creationId xmlns:p14="http://schemas.microsoft.com/office/powerpoint/2010/main" val="162451537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_Section title blue">
    <p:bg>
      <p:bgPr>
        <a:solidFill>
          <a:srgbClr val="0278D4"/>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gradFill>
                  <a:gsLst>
                    <a:gs pos="0">
                      <a:schemeClr val="tx1"/>
                    </a:gs>
                    <a:gs pos="100000">
                      <a:schemeClr val="tx1"/>
                    </a:gs>
                  </a:gsLst>
                  <a:lin ang="5400000" scaled="0"/>
                </a:gradFill>
              </a:defRPr>
            </a:lvl1pPr>
          </a:lstStyle>
          <a:p>
            <a:pPr marL="0" lvl="0">
              <a:lnSpc>
                <a:spcPts val="5490"/>
              </a:lnSpc>
            </a:pPr>
            <a:r>
              <a:rPr lang="en-US"/>
              <a:t>Section title</a:t>
            </a:r>
          </a:p>
        </p:txBody>
      </p:sp>
    </p:spTree>
    <p:extLst>
      <p:ext uri="{BB962C8B-B14F-4D97-AF65-F5344CB8AC3E}">
        <p14:creationId xmlns:p14="http://schemas.microsoft.com/office/powerpoint/2010/main" val="13020190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4_Section_title_slide">
    <p:bg>
      <p:bgPr>
        <a:solidFill>
          <a:srgbClr val="000000"/>
        </a:solid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670978"/>
            <a:ext cx="4636065" cy="758022"/>
          </a:xfrm>
          <a:prstGeom prst="rect">
            <a:avLst/>
          </a:prstGeom>
        </p:spPr>
        <p:txBody>
          <a:bodyPr vert="horz" wrap="square" lIns="0" tIns="164592" rIns="0" bIns="0" rtlCol="0" anchor="b" anchorCtr="0">
            <a:noAutofit/>
          </a:bodyPr>
          <a:lstStyle>
            <a:lvl1pPr>
              <a:defRPr sz="3921">
                <a:gradFill>
                  <a:gsLst>
                    <a:gs pos="0">
                      <a:schemeClr val="bg1"/>
                    </a:gs>
                    <a:gs pos="100000">
                      <a:schemeClr val="bg1"/>
                    </a:gs>
                  </a:gsLst>
                  <a:lin ang="5400000" scaled="0"/>
                </a:gradFill>
              </a:defRPr>
            </a:lvl1pPr>
          </a:lstStyle>
          <a:p>
            <a:r>
              <a:rPr lang="en-US"/>
              <a:t>Title</a:t>
            </a:r>
          </a:p>
        </p:txBody>
      </p:sp>
      <p:sp>
        <p:nvSpPr>
          <p:cNvPr id="15" name="Text Placeholder 78">
            <a:extLst>
              <a:ext uri="{FF2B5EF4-FFF2-40B4-BE49-F238E27FC236}">
                <a16:creationId xmlns:a16="http://schemas.microsoft.com/office/drawing/2014/main" id="{8E9616EC-AF57-4CEA-B35A-763F52DA3247}"/>
              </a:ext>
            </a:extLst>
          </p:cNvPr>
          <p:cNvSpPr>
            <a:spLocks noGrp="1"/>
          </p:cNvSpPr>
          <p:nvPr>
            <p:ph type="body" sz="quarter" idx="11" hasCustomPrompt="1"/>
          </p:nvPr>
        </p:nvSpPr>
        <p:spPr>
          <a:xfrm>
            <a:off x="446199" y="3721051"/>
            <a:ext cx="4636065" cy="561290"/>
          </a:xfrm>
          <a:noFill/>
        </p:spPr>
        <p:txBody>
          <a:bodyPr vert="horz" wrap="square" lIns="0" tIns="0" rIns="0" bIns="0" rtlCol="0" anchor="t" anchorCtr="0">
            <a:noAutofit/>
          </a:bodyPr>
          <a:lstStyle>
            <a:lvl1pPr>
              <a:defRPr lang="en-US" sz="1961" b="0" cap="none" spc="-50" dirty="0">
                <a:ln w="3175">
                  <a:noFill/>
                </a:ln>
                <a:gradFill>
                  <a:gsLst>
                    <a:gs pos="0">
                      <a:schemeClr val="accent1"/>
                    </a:gs>
                    <a:gs pos="100000">
                      <a:schemeClr val="accent1"/>
                    </a:gs>
                  </a:gsLst>
                  <a:lin ang="5400000" scaled="0"/>
                </a:gradFill>
                <a:effectLst/>
                <a:latin typeface="+mj-lt"/>
                <a:cs typeface="Segoe UI" pitchFamily="34" charset="0"/>
              </a:defRPr>
            </a:lvl1pPr>
          </a:lstStyle>
          <a:p>
            <a:pPr lvl="0" defTabSz="913927" fontAlgn="base">
              <a:spcBef>
                <a:spcPct val="0"/>
              </a:spcBef>
              <a:spcAft>
                <a:spcPct val="0"/>
              </a:spcAft>
            </a:pPr>
            <a:r>
              <a:rPr lang="en-US"/>
              <a:t>Description</a:t>
            </a:r>
          </a:p>
        </p:txBody>
      </p:sp>
    </p:spTree>
    <p:extLst>
      <p:ext uri="{BB962C8B-B14F-4D97-AF65-F5344CB8AC3E}">
        <p14:creationId xmlns:p14="http://schemas.microsoft.com/office/powerpoint/2010/main" val="1928878032"/>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5_Section_title_slide">
    <p:bg>
      <p:bgPr>
        <a:solidFill>
          <a:srgbClr val="000000"/>
        </a:solidFill>
        <a:effectLst/>
      </p:bgPr>
    </p:bg>
    <p:spTree>
      <p:nvGrpSpPr>
        <p:cNvPr id="1" name=""/>
        <p:cNvGrpSpPr/>
        <p:nvPr/>
      </p:nvGrpSpPr>
      <p:grpSpPr>
        <a:xfrm>
          <a:off x="0" y="0"/>
          <a:ext cx="0" cy="0"/>
          <a:chOff x="0" y="0"/>
          <a:chExt cx="0" cy="0"/>
        </a:xfrm>
      </p:grpSpPr>
      <p:sp>
        <p:nvSpPr>
          <p:cNvPr id="9" name="Picture Placeholder">
            <a:extLst>
              <a:ext uri="{FF2B5EF4-FFF2-40B4-BE49-F238E27FC236}">
                <a16:creationId xmlns:a16="http://schemas.microsoft.com/office/drawing/2014/main" id="{DEB1002C-678D-4DE8-8F18-213FFC9924FF}"/>
              </a:ext>
            </a:extLst>
          </p:cNvPr>
          <p:cNvSpPr>
            <a:spLocks noGrp="1"/>
          </p:cNvSpPr>
          <p:nvPr>
            <p:ph type="pic" sz="quarter" idx="13" hasCustomPrompt="1"/>
          </p:nvPr>
        </p:nvSpPr>
        <p:spPr bwMode="gray">
          <a:xfrm>
            <a:off x="6265777" y="465889"/>
            <a:ext cx="5926223" cy="5926223"/>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670978"/>
            <a:ext cx="4636065" cy="758022"/>
          </a:xfrm>
          <a:prstGeom prst="rect">
            <a:avLst/>
          </a:prstGeom>
        </p:spPr>
        <p:txBody>
          <a:bodyPr vert="horz" wrap="square" lIns="0" tIns="164592" rIns="0" bIns="0" rtlCol="0" anchor="b" anchorCtr="0">
            <a:noAutofit/>
          </a:bodyPr>
          <a:lstStyle>
            <a:lvl1pPr>
              <a:defRPr sz="3921">
                <a:gradFill>
                  <a:gsLst>
                    <a:gs pos="0">
                      <a:schemeClr val="bg1"/>
                    </a:gs>
                    <a:gs pos="100000">
                      <a:schemeClr val="bg1"/>
                    </a:gs>
                  </a:gsLst>
                  <a:lin ang="5400000" scaled="0"/>
                </a:gradFill>
              </a:defRPr>
            </a:lvl1pPr>
          </a:lstStyle>
          <a:p>
            <a:r>
              <a:rPr lang="en-US"/>
              <a:t>Title</a:t>
            </a:r>
          </a:p>
        </p:txBody>
      </p:sp>
      <p:sp>
        <p:nvSpPr>
          <p:cNvPr id="15" name="Text Placeholder 78">
            <a:extLst>
              <a:ext uri="{FF2B5EF4-FFF2-40B4-BE49-F238E27FC236}">
                <a16:creationId xmlns:a16="http://schemas.microsoft.com/office/drawing/2014/main" id="{8E9616EC-AF57-4CEA-B35A-763F52DA3247}"/>
              </a:ext>
            </a:extLst>
          </p:cNvPr>
          <p:cNvSpPr>
            <a:spLocks noGrp="1"/>
          </p:cNvSpPr>
          <p:nvPr>
            <p:ph type="body" sz="quarter" idx="11" hasCustomPrompt="1"/>
          </p:nvPr>
        </p:nvSpPr>
        <p:spPr>
          <a:xfrm>
            <a:off x="446199" y="3721051"/>
            <a:ext cx="4636065" cy="561290"/>
          </a:xfrm>
          <a:noFill/>
        </p:spPr>
        <p:txBody>
          <a:bodyPr vert="horz" wrap="square" lIns="0" tIns="0" rIns="0" bIns="0" rtlCol="0" anchor="t" anchorCtr="0">
            <a:noAutofit/>
          </a:bodyPr>
          <a:lstStyle>
            <a:lvl1pPr>
              <a:defRPr lang="en-US" sz="1961" b="0" cap="none" spc="-50" dirty="0">
                <a:ln w="3175">
                  <a:noFill/>
                </a:ln>
                <a:gradFill>
                  <a:gsLst>
                    <a:gs pos="0">
                      <a:schemeClr val="accent1"/>
                    </a:gs>
                    <a:gs pos="100000">
                      <a:schemeClr val="accent1"/>
                    </a:gs>
                  </a:gsLst>
                  <a:lin ang="5400000" scaled="0"/>
                </a:gradFill>
                <a:effectLst/>
                <a:latin typeface="+mj-lt"/>
                <a:cs typeface="Segoe UI" pitchFamily="34" charset="0"/>
              </a:defRPr>
            </a:lvl1pPr>
          </a:lstStyle>
          <a:p>
            <a:pPr lvl="0" defTabSz="913927" fontAlgn="base">
              <a:spcBef>
                <a:spcPct val="0"/>
              </a:spcBef>
              <a:spcAft>
                <a:spcPct val="0"/>
              </a:spcAft>
            </a:pPr>
            <a:r>
              <a:rPr lang="en-US"/>
              <a:t>Description</a:t>
            </a:r>
          </a:p>
        </p:txBody>
      </p:sp>
    </p:spTree>
    <p:extLst>
      <p:ext uri="{BB962C8B-B14F-4D97-AF65-F5344CB8AC3E}">
        <p14:creationId xmlns:p14="http://schemas.microsoft.com/office/powerpoint/2010/main" val="2243113848"/>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6_Section_title_slide">
    <p:bg>
      <p:bgPr>
        <a:solidFill>
          <a:srgbClr val="000000"/>
        </a:solidFill>
        <a:effectLst/>
      </p:bgPr>
    </p:bg>
    <p:spTree>
      <p:nvGrpSpPr>
        <p:cNvPr id="1" name=""/>
        <p:cNvGrpSpPr/>
        <p:nvPr/>
      </p:nvGrpSpPr>
      <p:grpSpPr>
        <a:xfrm>
          <a:off x="0" y="0"/>
          <a:ext cx="0" cy="0"/>
          <a:chOff x="0" y="0"/>
          <a:chExt cx="0" cy="0"/>
        </a:xfrm>
      </p:grpSpPr>
      <p:sp>
        <p:nvSpPr>
          <p:cNvPr id="9" name="Picture Placeholder">
            <a:extLst>
              <a:ext uri="{FF2B5EF4-FFF2-40B4-BE49-F238E27FC236}">
                <a16:creationId xmlns:a16="http://schemas.microsoft.com/office/drawing/2014/main" id="{DEB1002C-678D-4DE8-8F18-213FFC9924FF}"/>
              </a:ext>
            </a:extLst>
          </p:cNvPr>
          <p:cNvSpPr>
            <a:spLocks noGrp="1"/>
          </p:cNvSpPr>
          <p:nvPr>
            <p:ph type="pic" sz="quarter" idx="13" hasCustomPrompt="1"/>
          </p:nvPr>
        </p:nvSpPr>
        <p:spPr bwMode="gray">
          <a:xfrm>
            <a:off x="1" y="465890"/>
            <a:ext cx="5926223" cy="5926223"/>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6537513" y="2670978"/>
            <a:ext cx="4636065" cy="758022"/>
          </a:xfrm>
          <a:prstGeom prst="rect">
            <a:avLst/>
          </a:prstGeom>
        </p:spPr>
        <p:txBody>
          <a:bodyPr vert="horz" wrap="square" lIns="0" tIns="164592" rIns="0" bIns="0" rtlCol="0" anchor="b" anchorCtr="0">
            <a:noAutofit/>
          </a:bodyPr>
          <a:lstStyle>
            <a:lvl1pPr>
              <a:defRPr sz="3920">
                <a:gradFill>
                  <a:gsLst>
                    <a:gs pos="0">
                      <a:schemeClr val="bg1"/>
                    </a:gs>
                    <a:gs pos="100000">
                      <a:schemeClr val="bg1"/>
                    </a:gs>
                  </a:gsLst>
                  <a:lin ang="5400000" scaled="0"/>
                </a:gradFill>
              </a:defRPr>
            </a:lvl1pPr>
          </a:lstStyle>
          <a:p>
            <a:r>
              <a:rPr lang="en-US"/>
              <a:t>Title</a:t>
            </a:r>
          </a:p>
        </p:txBody>
      </p:sp>
      <p:sp>
        <p:nvSpPr>
          <p:cNvPr id="15" name="Text Placeholder 78">
            <a:extLst>
              <a:ext uri="{FF2B5EF4-FFF2-40B4-BE49-F238E27FC236}">
                <a16:creationId xmlns:a16="http://schemas.microsoft.com/office/drawing/2014/main" id="{8E9616EC-AF57-4CEA-B35A-763F52DA3247}"/>
              </a:ext>
            </a:extLst>
          </p:cNvPr>
          <p:cNvSpPr>
            <a:spLocks noGrp="1"/>
          </p:cNvSpPr>
          <p:nvPr>
            <p:ph type="body" sz="quarter" idx="11" hasCustomPrompt="1"/>
          </p:nvPr>
        </p:nvSpPr>
        <p:spPr>
          <a:xfrm>
            <a:off x="6557289" y="3721051"/>
            <a:ext cx="4636065" cy="561290"/>
          </a:xfrm>
          <a:noFill/>
        </p:spPr>
        <p:txBody>
          <a:bodyPr vert="horz" wrap="square" lIns="0" tIns="0" rIns="0" bIns="0" rtlCol="0" anchor="t" anchorCtr="0">
            <a:noAutofit/>
          </a:bodyPr>
          <a:lstStyle>
            <a:lvl1pPr>
              <a:defRPr lang="en-US" sz="1961" b="0" cap="none" spc="-50" dirty="0">
                <a:ln w="3175">
                  <a:noFill/>
                </a:ln>
                <a:gradFill>
                  <a:gsLst>
                    <a:gs pos="0">
                      <a:schemeClr val="accent1"/>
                    </a:gs>
                    <a:gs pos="100000">
                      <a:schemeClr val="accent1"/>
                    </a:gs>
                  </a:gsLst>
                  <a:lin ang="5400000" scaled="0"/>
                </a:gradFill>
                <a:effectLst/>
                <a:latin typeface="+mj-lt"/>
                <a:cs typeface="Segoe UI" pitchFamily="34" charset="0"/>
              </a:defRPr>
            </a:lvl1pPr>
          </a:lstStyle>
          <a:p>
            <a:pPr lvl="0" defTabSz="913751" fontAlgn="base">
              <a:spcBef>
                <a:spcPct val="0"/>
              </a:spcBef>
              <a:spcAft>
                <a:spcPct val="0"/>
              </a:spcAft>
            </a:pPr>
            <a:r>
              <a:rPr lang="en-US"/>
              <a:t>Description</a:t>
            </a:r>
          </a:p>
        </p:txBody>
      </p:sp>
    </p:spTree>
    <p:extLst>
      <p:ext uri="{BB962C8B-B14F-4D97-AF65-F5344CB8AC3E}">
        <p14:creationId xmlns:p14="http://schemas.microsoft.com/office/powerpoint/2010/main" val="16812065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35" presetClass="path" presetSubtype="0" decel="100000" fill="hold" grpId="1" nodeType="withEffect">
                                  <p:stCondLst>
                                    <p:cond delay="0"/>
                                  </p:stCondLst>
                                  <p:childTnLst>
                                    <p:animMotion origin="layout" path="M 1.25E-6 0 L -0.48464 0 " pathEditMode="relative" rAng="0" ptsTypes="AA">
                                      <p:cBhvr>
                                        <p:cTn id="9" dur="1250" spd="-100000" fill="hold"/>
                                        <p:tgtEl>
                                          <p:spTgt spid="9"/>
                                        </p:tgtEl>
                                        <p:attrNameLst>
                                          <p:attrName>ppt_x</p:attrName>
                                          <p:attrName>ppt_y</p:attrName>
                                        </p:attrNameLst>
                                      </p:cBhvr>
                                      <p:rCtr x="-2423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3_Section_3_pillar_slide">
    <p:bg>
      <p:bgPr>
        <a:solidFill>
          <a:srgbClr val="000000"/>
        </a:solidFill>
        <a:effectLst/>
      </p:bgPr>
    </p:bg>
    <p:spTree>
      <p:nvGrpSpPr>
        <p:cNvPr id="1" name=""/>
        <p:cNvGrpSpPr/>
        <p:nvPr/>
      </p:nvGrpSpPr>
      <p:grpSpPr>
        <a:xfrm>
          <a:off x="0" y="0"/>
          <a:ext cx="0" cy="0"/>
          <a:chOff x="0" y="0"/>
          <a:chExt cx="0" cy="0"/>
        </a:xfrm>
      </p:grpSpPr>
      <p:sp>
        <p:nvSpPr>
          <p:cNvPr id="49" name="Text Placeholder 8">
            <a:extLst>
              <a:ext uri="{FF2B5EF4-FFF2-40B4-BE49-F238E27FC236}">
                <a16:creationId xmlns:a16="http://schemas.microsoft.com/office/drawing/2014/main" id="{56D1C8BD-883D-4CB5-ABDB-551ECA10840B}"/>
              </a:ext>
            </a:extLst>
          </p:cNvPr>
          <p:cNvSpPr>
            <a:spLocks noGrp="1"/>
          </p:cNvSpPr>
          <p:nvPr>
            <p:ph type="body" sz="quarter" idx="18" hasCustomPrompt="1"/>
          </p:nvPr>
        </p:nvSpPr>
        <p:spPr>
          <a:xfrm>
            <a:off x="1081153" y="4274160"/>
            <a:ext cx="2830361" cy="551059"/>
          </a:xfrm>
        </p:spPr>
        <p:txBody>
          <a:bodyPr anchor="b" anchorCtr="0">
            <a:noAutofit/>
          </a:bodyPr>
          <a:lstStyle>
            <a:lvl1pPr algn="ctr">
              <a:defRPr sz="2059">
                <a:gradFill>
                  <a:gsLst>
                    <a:gs pos="0">
                      <a:schemeClr val="bg1"/>
                    </a:gs>
                    <a:gs pos="100000">
                      <a:schemeClr val="bg1"/>
                    </a:gs>
                  </a:gsLst>
                  <a:lin ang="5400000" scaled="0"/>
                </a:gradFill>
                <a:latin typeface="+mj-lt"/>
              </a:defRPr>
            </a:lvl1pPr>
          </a:lstStyle>
          <a:p>
            <a:pPr lvl="0"/>
            <a:r>
              <a:rPr lang="en-US"/>
              <a:t>Stat title placeholder</a:t>
            </a:r>
          </a:p>
        </p:txBody>
      </p:sp>
      <p:sp>
        <p:nvSpPr>
          <p:cNvPr id="50" name="Text Placeholder 8">
            <a:extLst>
              <a:ext uri="{FF2B5EF4-FFF2-40B4-BE49-F238E27FC236}">
                <a16:creationId xmlns:a16="http://schemas.microsoft.com/office/drawing/2014/main" id="{7FEB9980-E79D-4642-A805-438A31BFE40F}"/>
              </a:ext>
            </a:extLst>
          </p:cNvPr>
          <p:cNvSpPr>
            <a:spLocks noGrp="1"/>
          </p:cNvSpPr>
          <p:nvPr>
            <p:ph type="body" sz="quarter" idx="19" hasCustomPrompt="1"/>
          </p:nvPr>
        </p:nvSpPr>
        <p:spPr>
          <a:xfrm>
            <a:off x="1081153" y="4944469"/>
            <a:ext cx="2830361" cy="551059"/>
          </a:xfrm>
        </p:spPr>
        <p:txBody>
          <a:bodyPr>
            <a:noAutofit/>
          </a:bodyPr>
          <a:lstStyle>
            <a:lvl1pPr algn="ctr">
              <a:spcAft>
                <a:spcPts val="588"/>
              </a:spcAft>
              <a:defRPr sz="1568">
                <a:gradFill>
                  <a:gsLst>
                    <a:gs pos="0">
                      <a:schemeClr val="bg1"/>
                    </a:gs>
                    <a:gs pos="100000">
                      <a:schemeClr val="bg1"/>
                    </a:gs>
                  </a:gsLst>
                  <a:lin ang="5400000" scaled="0"/>
                </a:gradFill>
                <a:latin typeface="+mn-lt"/>
              </a:defRPr>
            </a:lvl1pPr>
          </a:lstStyle>
          <a:p>
            <a:pPr lvl="0"/>
            <a:r>
              <a:rPr lang="en-US"/>
              <a:t>Stat title placeholder</a:t>
            </a:r>
          </a:p>
        </p:txBody>
      </p:sp>
      <p:sp>
        <p:nvSpPr>
          <p:cNvPr id="51" name="Text Placeholder 8">
            <a:extLst>
              <a:ext uri="{FF2B5EF4-FFF2-40B4-BE49-F238E27FC236}">
                <a16:creationId xmlns:a16="http://schemas.microsoft.com/office/drawing/2014/main" id="{307BD414-63B1-4A43-B107-744BBBE4E7C0}"/>
              </a:ext>
            </a:extLst>
          </p:cNvPr>
          <p:cNvSpPr>
            <a:spLocks noGrp="1"/>
          </p:cNvSpPr>
          <p:nvPr>
            <p:ph type="body" sz="quarter" idx="20" hasCustomPrompt="1"/>
          </p:nvPr>
        </p:nvSpPr>
        <p:spPr>
          <a:xfrm>
            <a:off x="4680820" y="4274160"/>
            <a:ext cx="2830361" cy="551059"/>
          </a:xfrm>
        </p:spPr>
        <p:txBody>
          <a:bodyPr anchor="b" anchorCtr="0">
            <a:noAutofit/>
          </a:bodyPr>
          <a:lstStyle>
            <a:lvl1pPr algn="ctr">
              <a:defRPr sz="2059">
                <a:gradFill>
                  <a:gsLst>
                    <a:gs pos="0">
                      <a:schemeClr val="bg1"/>
                    </a:gs>
                    <a:gs pos="100000">
                      <a:schemeClr val="bg1"/>
                    </a:gs>
                  </a:gsLst>
                  <a:lin ang="5400000" scaled="0"/>
                </a:gradFill>
                <a:latin typeface="+mj-lt"/>
              </a:defRPr>
            </a:lvl1pPr>
          </a:lstStyle>
          <a:p>
            <a:pPr lvl="0"/>
            <a:r>
              <a:rPr lang="en-US"/>
              <a:t>Stat title placeholder</a:t>
            </a:r>
          </a:p>
        </p:txBody>
      </p:sp>
      <p:sp>
        <p:nvSpPr>
          <p:cNvPr id="52" name="Text Placeholder 8">
            <a:extLst>
              <a:ext uri="{FF2B5EF4-FFF2-40B4-BE49-F238E27FC236}">
                <a16:creationId xmlns:a16="http://schemas.microsoft.com/office/drawing/2014/main" id="{727C7F1D-CDA1-400C-B9FC-353A591CDCDE}"/>
              </a:ext>
            </a:extLst>
          </p:cNvPr>
          <p:cNvSpPr>
            <a:spLocks noGrp="1"/>
          </p:cNvSpPr>
          <p:nvPr>
            <p:ph type="body" sz="quarter" idx="21" hasCustomPrompt="1"/>
          </p:nvPr>
        </p:nvSpPr>
        <p:spPr>
          <a:xfrm>
            <a:off x="4680820" y="4944469"/>
            <a:ext cx="2830361" cy="551059"/>
          </a:xfrm>
        </p:spPr>
        <p:txBody>
          <a:bodyPr>
            <a:noAutofit/>
          </a:bodyPr>
          <a:lstStyle>
            <a:lvl1pPr algn="ctr">
              <a:spcAft>
                <a:spcPts val="588"/>
              </a:spcAft>
              <a:defRPr sz="1568">
                <a:gradFill>
                  <a:gsLst>
                    <a:gs pos="0">
                      <a:schemeClr val="bg1"/>
                    </a:gs>
                    <a:gs pos="100000">
                      <a:schemeClr val="bg1"/>
                    </a:gs>
                  </a:gsLst>
                  <a:lin ang="5400000" scaled="0"/>
                </a:gradFill>
                <a:latin typeface="+mn-lt"/>
              </a:defRPr>
            </a:lvl1pPr>
          </a:lstStyle>
          <a:p>
            <a:pPr lvl="0"/>
            <a:r>
              <a:rPr lang="en-US"/>
              <a:t>Stat title placeholder</a:t>
            </a:r>
          </a:p>
        </p:txBody>
      </p:sp>
      <p:sp>
        <p:nvSpPr>
          <p:cNvPr id="53" name="Text Placeholder 8">
            <a:extLst>
              <a:ext uri="{FF2B5EF4-FFF2-40B4-BE49-F238E27FC236}">
                <a16:creationId xmlns:a16="http://schemas.microsoft.com/office/drawing/2014/main" id="{FE19FCD9-EBB0-437C-9DC2-D5F27272E3B0}"/>
              </a:ext>
            </a:extLst>
          </p:cNvPr>
          <p:cNvSpPr>
            <a:spLocks noGrp="1"/>
          </p:cNvSpPr>
          <p:nvPr>
            <p:ph type="body" sz="quarter" idx="22" hasCustomPrompt="1"/>
          </p:nvPr>
        </p:nvSpPr>
        <p:spPr>
          <a:xfrm>
            <a:off x="8282826" y="4274160"/>
            <a:ext cx="2830361" cy="551059"/>
          </a:xfrm>
        </p:spPr>
        <p:txBody>
          <a:bodyPr anchor="b" anchorCtr="0">
            <a:noAutofit/>
          </a:bodyPr>
          <a:lstStyle>
            <a:lvl1pPr algn="ctr">
              <a:defRPr sz="2059">
                <a:gradFill>
                  <a:gsLst>
                    <a:gs pos="0">
                      <a:schemeClr val="bg1"/>
                    </a:gs>
                    <a:gs pos="100000">
                      <a:schemeClr val="bg1"/>
                    </a:gs>
                  </a:gsLst>
                  <a:lin ang="5400000" scaled="0"/>
                </a:gradFill>
                <a:latin typeface="+mj-lt"/>
              </a:defRPr>
            </a:lvl1pPr>
          </a:lstStyle>
          <a:p>
            <a:pPr lvl="0"/>
            <a:r>
              <a:rPr lang="en-US"/>
              <a:t>Stat title placeholder</a:t>
            </a:r>
          </a:p>
        </p:txBody>
      </p:sp>
      <p:sp>
        <p:nvSpPr>
          <p:cNvPr id="54" name="Text Placeholder 8">
            <a:extLst>
              <a:ext uri="{FF2B5EF4-FFF2-40B4-BE49-F238E27FC236}">
                <a16:creationId xmlns:a16="http://schemas.microsoft.com/office/drawing/2014/main" id="{870E18EA-D4DA-4F14-B304-C7FFB35D24E0}"/>
              </a:ext>
            </a:extLst>
          </p:cNvPr>
          <p:cNvSpPr>
            <a:spLocks noGrp="1"/>
          </p:cNvSpPr>
          <p:nvPr>
            <p:ph type="body" sz="quarter" idx="23" hasCustomPrompt="1"/>
          </p:nvPr>
        </p:nvSpPr>
        <p:spPr>
          <a:xfrm>
            <a:off x="8282826" y="4944469"/>
            <a:ext cx="2830361" cy="551059"/>
          </a:xfrm>
        </p:spPr>
        <p:txBody>
          <a:bodyPr>
            <a:noAutofit/>
          </a:bodyPr>
          <a:lstStyle>
            <a:lvl1pPr algn="ctr">
              <a:spcAft>
                <a:spcPts val="588"/>
              </a:spcAft>
              <a:defRPr sz="1568">
                <a:gradFill>
                  <a:gsLst>
                    <a:gs pos="0">
                      <a:schemeClr val="bg1"/>
                    </a:gs>
                    <a:gs pos="100000">
                      <a:schemeClr val="bg1"/>
                    </a:gs>
                  </a:gsLst>
                  <a:lin ang="5400000" scaled="0"/>
                </a:gradFill>
                <a:latin typeface="+mn-lt"/>
              </a:defRPr>
            </a:lvl1pPr>
          </a:lstStyle>
          <a:p>
            <a:pPr lvl="0"/>
            <a:r>
              <a:rPr lang="en-US"/>
              <a:t>Stat title placeholder</a:t>
            </a:r>
          </a:p>
        </p:txBody>
      </p:sp>
      <p:cxnSp>
        <p:nvCxnSpPr>
          <p:cNvPr id="15" name="Straight Connector 14">
            <a:extLst>
              <a:ext uri="{FF2B5EF4-FFF2-40B4-BE49-F238E27FC236}">
                <a16:creationId xmlns:a16="http://schemas.microsoft.com/office/drawing/2014/main" id="{D2A2462C-FE1D-4299-AA5C-6C8B757AC987}"/>
              </a:ext>
            </a:extLst>
          </p:cNvPr>
          <p:cNvCxnSpPr/>
          <p:nvPr userDrawn="1"/>
        </p:nvCxnSpPr>
        <p:spPr>
          <a:xfrm>
            <a:off x="1078812" y="4075663"/>
            <a:ext cx="2832702" cy="0"/>
          </a:xfrm>
          <a:prstGeom prst="line">
            <a:avLst/>
          </a:prstGeom>
          <a:ln w="317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7FEF63DC-1438-4C20-94B8-7EBD5DEB6FB1}"/>
              </a:ext>
            </a:extLst>
          </p:cNvPr>
          <p:cNvCxnSpPr/>
          <p:nvPr userDrawn="1"/>
        </p:nvCxnSpPr>
        <p:spPr>
          <a:xfrm>
            <a:off x="4678479" y="4075663"/>
            <a:ext cx="2832702" cy="0"/>
          </a:xfrm>
          <a:prstGeom prst="line">
            <a:avLst/>
          </a:prstGeom>
          <a:ln w="317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A66E28BD-8034-48FA-AF93-CA3A2E9747A1}"/>
              </a:ext>
            </a:extLst>
          </p:cNvPr>
          <p:cNvCxnSpPr/>
          <p:nvPr userDrawn="1"/>
        </p:nvCxnSpPr>
        <p:spPr>
          <a:xfrm>
            <a:off x="8280485" y="4075663"/>
            <a:ext cx="2832702" cy="0"/>
          </a:xfrm>
          <a:prstGeom prst="line">
            <a:avLst/>
          </a:prstGeom>
          <a:ln w="317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4587757"/>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4_Section_3_pillar_stat_slide">
    <p:bg>
      <p:bgPr>
        <a:solidFill>
          <a:srgbClr val="000000"/>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AB4445D-F941-46F7-88D2-7A6E4CCC3B54}"/>
              </a:ext>
            </a:extLst>
          </p:cNvPr>
          <p:cNvSpPr/>
          <p:nvPr userDrawn="1"/>
        </p:nvSpPr>
        <p:spPr bwMode="auto">
          <a:xfrm>
            <a:off x="9220062" y="1768361"/>
            <a:ext cx="2420347" cy="3694203"/>
          </a:xfrm>
          <a:prstGeom prst="rect">
            <a:avLst/>
          </a:prstGeom>
          <a:solidFill>
            <a:schemeClr val="accent1"/>
          </a:solidFill>
          <a:ln>
            <a:noFill/>
            <a:headEnd type="none" w="med" len="med"/>
            <a:tailEnd type="none" w="med" len="med"/>
          </a:ln>
          <a:effectLst>
            <a:outerShdw blurRad="254000" dist="50800" dir="2700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0" name="Text Placeholder 8">
            <a:extLst>
              <a:ext uri="{FF2B5EF4-FFF2-40B4-BE49-F238E27FC236}">
                <a16:creationId xmlns:a16="http://schemas.microsoft.com/office/drawing/2014/main" id="{9EB50C42-28F4-46E9-AE5A-6D17CF6EB1EE}"/>
              </a:ext>
            </a:extLst>
          </p:cNvPr>
          <p:cNvSpPr>
            <a:spLocks noGrp="1"/>
          </p:cNvSpPr>
          <p:nvPr>
            <p:ph type="body" sz="quarter" idx="18" hasCustomPrompt="1"/>
          </p:nvPr>
        </p:nvSpPr>
        <p:spPr>
          <a:xfrm>
            <a:off x="669179" y="4274160"/>
            <a:ext cx="2599632" cy="551059"/>
          </a:xfrm>
        </p:spPr>
        <p:txBody>
          <a:bodyPr anchor="b" anchorCtr="0">
            <a:noAutofit/>
          </a:bodyPr>
          <a:lstStyle>
            <a:lvl1pPr algn="ctr">
              <a:defRPr sz="2059">
                <a:gradFill>
                  <a:gsLst>
                    <a:gs pos="0">
                      <a:schemeClr val="bg1"/>
                    </a:gs>
                    <a:gs pos="100000">
                      <a:schemeClr val="bg1"/>
                    </a:gs>
                  </a:gsLst>
                  <a:lin ang="5400000" scaled="0"/>
                </a:gradFill>
                <a:latin typeface="+mj-lt"/>
              </a:defRPr>
            </a:lvl1pPr>
          </a:lstStyle>
          <a:p>
            <a:pPr lvl="0"/>
            <a:r>
              <a:rPr lang="en-US"/>
              <a:t>Stat title placeholder</a:t>
            </a:r>
          </a:p>
        </p:txBody>
      </p:sp>
      <p:sp>
        <p:nvSpPr>
          <p:cNvPr id="11" name="Text Placeholder 8">
            <a:extLst>
              <a:ext uri="{FF2B5EF4-FFF2-40B4-BE49-F238E27FC236}">
                <a16:creationId xmlns:a16="http://schemas.microsoft.com/office/drawing/2014/main" id="{DA0EBB9B-ABE1-4DC2-9897-223F9B1A0C67}"/>
              </a:ext>
            </a:extLst>
          </p:cNvPr>
          <p:cNvSpPr>
            <a:spLocks noGrp="1"/>
          </p:cNvSpPr>
          <p:nvPr>
            <p:ph type="body" sz="quarter" idx="19" hasCustomPrompt="1"/>
          </p:nvPr>
        </p:nvSpPr>
        <p:spPr>
          <a:xfrm>
            <a:off x="669179" y="4944469"/>
            <a:ext cx="2599632" cy="551059"/>
          </a:xfrm>
        </p:spPr>
        <p:txBody>
          <a:bodyPr>
            <a:noAutofit/>
          </a:bodyPr>
          <a:lstStyle>
            <a:lvl1pPr algn="ctr">
              <a:spcAft>
                <a:spcPts val="588"/>
              </a:spcAft>
              <a:defRPr sz="1568">
                <a:gradFill>
                  <a:gsLst>
                    <a:gs pos="0">
                      <a:schemeClr val="bg1"/>
                    </a:gs>
                    <a:gs pos="100000">
                      <a:schemeClr val="bg1"/>
                    </a:gs>
                  </a:gsLst>
                  <a:lin ang="5400000" scaled="0"/>
                </a:gradFill>
                <a:latin typeface="+mn-lt"/>
              </a:defRPr>
            </a:lvl1pPr>
          </a:lstStyle>
          <a:p>
            <a:pPr lvl="0"/>
            <a:r>
              <a:rPr lang="en-US"/>
              <a:t>Stat title placeholder</a:t>
            </a:r>
          </a:p>
        </p:txBody>
      </p:sp>
      <p:sp>
        <p:nvSpPr>
          <p:cNvPr id="12" name="Text Placeholder 8">
            <a:extLst>
              <a:ext uri="{FF2B5EF4-FFF2-40B4-BE49-F238E27FC236}">
                <a16:creationId xmlns:a16="http://schemas.microsoft.com/office/drawing/2014/main" id="{4DD853B8-C8B1-4CB0-BB39-64BE500FA5CB}"/>
              </a:ext>
            </a:extLst>
          </p:cNvPr>
          <p:cNvSpPr>
            <a:spLocks noGrp="1"/>
          </p:cNvSpPr>
          <p:nvPr>
            <p:ph type="body" sz="quarter" idx="20" hasCustomPrompt="1"/>
          </p:nvPr>
        </p:nvSpPr>
        <p:spPr>
          <a:xfrm>
            <a:off x="3530693" y="4274160"/>
            <a:ext cx="2599632" cy="551059"/>
          </a:xfrm>
        </p:spPr>
        <p:txBody>
          <a:bodyPr anchor="b" anchorCtr="0">
            <a:noAutofit/>
          </a:bodyPr>
          <a:lstStyle>
            <a:lvl1pPr algn="ctr">
              <a:defRPr sz="2059">
                <a:gradFill>
                  <a:gsLst>
                    <a:gs pos="0">
                      <a:schemeClr val="bg1"/>
                    </a:gs>
                    <a:gs pos="100000">
                      <a:schemeClr val="bg1"/>
                    </a:gs>
                  </a:gsLst>
                  <a:lin ang="5400000" scaled="0"/>
                </a:gradFill>
                <a:latin typeface="+mj-lt"/>
              </a:defRPr>
            </a:lvl1pPr>
          </a:lstStyle>
          <a:p>
            <a:pPr lvl="0"/>
            <a:r>
              <a:rPr lang="en-US"/>
              <a:t>Stat title placeholder</a:t>
            </a:r>
          </a:p>
        </p:txBody>
      </p:sp>
      <p:sp>
        <p:nvSpPr>
          <p:cNvPr id="13" name="Text Placeholder 8">
            <a:extLst>
              <a:ext uri="{FF2B5EF4-FFF2-40B4-BE49-F238E27FC236}">
                <a16:creationId xmlns:a16="http://schemas.microsoft.com/office/drawing/2014/main" id="{F38AFF20-0606-426E-967B-199A5D00E3C0}"/>
              </a:ext>
            </a:extLst>
          </p:cNvPr>
          <p:cNvSpPr>
            <a:spLocks noGrp="1"/>
          </p:cNvSpPr>
          <p:nvPr>
            <p:ph type="body" sz="quarter" idx="21" hasCustomPrompt="1"/>
          </p:nvPr>
        </p:nvSpPr>
        <p:spPr>
          <a:xfrm>
            <a:off x="3530693" y="4944469"/>
            <a:ext cx="2599632" cy="551059"/>
          </a:xfrm>
        </p:spPr>
        <p:txBody>
          <a:bodyPr>
            <a:noAutofit/>
          </a:bodyPr>
          <a:lstStyle>
            <a:lvl1pPr algn="ctr">
              <a:spcAft>
                <a:spcPts val="588"/>
              </a:spcAft>
              <a:defRPr sz="1568">
                <a:gradFill>
                  <a:gsLst>
                    <a:gs pos="0">
                      <a:schemeClr val="bg1"/>
                    </a:gs>
                    <a:gs pos="100000">
                      <a:schemeClr val="bg1"/>
                    </a:gs>
                  </a:gsLst>
                  <a:lin ang="5400000" scaled="0"/>
                </a:gradFill>
                <a:latin typeface="+mn-lt"/>
              </a:defRPr>
            </a:lvl1pPr>
          </a:lstStyle>
          <a:p>
            <a:pPr lvl="0"/>
            <a:r>
              <a:rPr lang="en-US"/>
              <a:t>Stat title placeholder</a:t>
            </a:r>
          </a:p>
        </p:txBody>
      </p:sp>
      <p:sp>
        <p:nvSpPr>
          <p:cNvPr id="14" name="Text Placeholder 8">
            <a:extLst>
              <a:ext uri="{FF2B5EF4-FFF2-40B4-BE49-F238E27FC236}">
                <a16:creationId xmlns:a16="http://schemas.microsoft.com/office/drawing/2014/main" id="{9BEBEA38-8C71-4625-ABF9-3092549E614E}"/>
              </a:ext>
            </a:extLst>
          </p:cNvPr>
          <p:cNvSpPr>
            <a:spLocks noGrp="1"/>
          </p:cNvSpPr>
          <p:nvPr>
            <p:ph type="body" sz="quarter" idx="22" hasCustomPrompt="1"/>
          </p:nvPr>
        </p:nvSpPr>
        <p:spPr>
          <a:xfrm>
            <a:off x="6392209" y="4274160"/>
            <a:ext cx="2599632" cy="551059"/>
          </a:xfrm>
        </p:spPr>
        <p:txBody>
          <a:bodyPr anchor="b" anchorCtr="0">
            <a:noAutofit/>
          </a:bodyPr>
          <a:lstStyle>
            <a:lvl1pPr algn="ctr">
              <a:defRPr sz="2059">
                <a:gradFill>
                  <a:gsLst>
                    <a:gs pos="0">
                      <a:schemeClr val="bg1"/>
                    </a:gs>
                    <a:gs pos="100000">
                      <a:schemeClr val="bg1"/>
                    </a:gs>
                  </a:gsLst>
                  <a:lin ang="5400000" scaled="0"/>
                </a:gradFill>
                <a:latin typeface="+mj-lt"/>
              </a:defRPr>
            </a:lvl1pPr>
          </a:lstStyle>
          <a:p>
            <a:pPr lvl="0"/>
            <a:r>
              <a:rPr lang="en-US"/>
              <a:t>Stat title placeholder</a:t>
            </a:r>
          </a:p>
        </p:txBody>
      </p:sp>
      <p:sp>
        <p:nvSpPr>
          <p:cNvPr id="15" name="Text Placeholder 8">
            <a:extLst>
              <a:ext uri="{FF2B5EF4-FFF2-40B4-BE49-F238E27FC236}">
                <a16:creationId xmlns:a16="http://schemas.microsoft.com/office/drawing/2014/main" id="{76B6EFED-DEDE-4964-9D37-5E5FB83C7EE3}"/>
              </a:ext>
            </a:extLst>
          </p:cNvPr>
          <p:cNvSpPr>
            <a:spLocks noGrp="1"/>
          </p:cNvSpPr>
          <p:nvPr>
            <p:ph type="body" sz="quarter" idx="23" hasCustomPrompt="1"/>
          </p:nvPr>
        </p:nvSpPr>
        <p:spPr>
          <a:xfrm>
            <a:off x="6392209" y="4944469"/>
            <a:ext cx="2599632" cy="551059"/>
          </a:xfrm>
        </p:spPr>
        <p:txBody>
          <a:bodyPr>
            <a:noAutofit/>
          </a:bodyPr>
          <a:lstStyle>
            <a:lvl1pPr algn="ctr">
              <a:spcAft>
                <a:spcPts val="588"/>
              </a:spcAft>
              <a:defRPr sz="1568">
                <a:gradFill>
                  <a:gsLst>
                    <a:gs pos="0">
                      <a:schemeClr val="bg1"/>
                    </a:gs>
                    <a:gs pos="100000">
                      <a:schemeClr val="bg1"/>
                    </a:gs>
                  </a:gsLst>
                  <a:lin ang="5400000" scaled="0"/>
                </a:gradFill>
                <a:latin typeface="+mn-lt"/>
              </a:defRPr>
            </a:lvl1pPr>
          </a:lstStyle>
          <a:p>
            <a:pPr lvl="0"/>
            <a:r>
              <a:rPr lang="en-US"/>
              <a:t>Stat title placeholder</a:t>
            </a:r>
          </a:p>
        </p:txBody>
      </p:sp>
      <p:sp>
        <p:nvSpPr>
          <p:cNvPr id="20" name="Text Placeholder 8">
            <a:extLst>
              <a:ext uri="{FF2B5EF4-FFF2-40B4-BE49-F238E27FC236}">
                <a16:creationId xmlns:a16="http://schemas.microsoft.com/office/drawing/2014/main" id="{DDBB9F26-3BDE-42F6-B0F7-A8EA1A2B6621}"/>
              </a:ext>
            </a:extLst>
          </p:cNvPr>
          <p:cNvSpPr>
            <a:spLocks noGrp="1"/>
          </p:cNvSpPr>
          <p:nvPr>
            <p:ph type="body" sz="quarter" idx="24" hasCustomPrompt="1"/>
          </p:nvPr>
        </p:nvSpPr>
        <p:spPr>
          <a:xfrm>
            <a:off x="9395220" y="2248602"/>
            <a:ext cx="1410481" cy="1463378"/>
          </a:xfrm>
        </p:spPr>
        <p:txBody>
          <a:bodyPr tIns="0" bIns="0" anchor="b" anchorCtr="0">
            <a:noAutofit/>
          </a:bodyPr>
          <a:lstStyle>
            <a:lvl1pPr algn="r">
              <a:defRPr sz="7842">
                <a:gradFill>
                  <a:gsLst>
                    <a:gs pos="0">
                      <a:schemeClr val="bg1"/>
                    </a:gs>
                    <a:gs pos="100000">
                      <a:schemeClr val="bg1"/>
                    </a:gs>
                  </a:gsLst>
                  <a:lin ang="5400000" scaled="0"/>
                </a:gradFill>
                <a:latin typeface="+mj-lt"/>
              </a:defRPr>
            </a:lvl1pPr>
          </a:lstStyle>
          <a:p>
            <a:pPr lvl="0"/>
            <a:r>
              <a:rPr lang="en-US"/>
              <a:t>##</a:t>
            </a:r>
          </a:p>
        </p:txBody>
      </p:sp>
      <p:sp>
        <p:nvSpPr>
          <p:cNvPr id="21" name="Text Placeholder 8">
            <a:extLst>
              <a:ext uri="{FF2B5EF4-FFF2-40B4-BE49-F238E27FC236}">
                <a16:creationId xmlns:a16="http://schemas.microsoft.com/office/drawing/2014/main" id="{D620B847-1259-4160-AF37-C5F77C8CCC44}"/>
              </a:ext>
            </a:extLst>
          </p:cNvPr>
          <p:cNvSpPr>
            <a:spLocks noGrp="1"/>
          </p:cNvSpPr>
          <p:nvPr>
            <p:ph type="body" sz="quarter" idx="25" hasCustomPrompt="1"/>
          </p:nvPr>
        </p:nvSpPr>
        <p:spPr>
          <a:xfrm>
            <a:off x="9309704" y="3724156"/>
            <a:ext cx="2241062" cy="551059"/>
          </a:xfrm>
        </p:spPr>
        <p:txBody>
          <a:bodyPr>
            <a:noAutofit/>
          </a:bodyPr>
          <a:lstStyle>
            <a:lvl1pPr algn="ctr">
              <a:defRPr sz="1765">
                <a:gradFill>
                  <a:gsLst>
                    <a:gs pos="0">
                      <a:schemeClr val="bg1"/>
                    </a:gs>
                    <a:gs pos="100000">
                      <a:schemeClr val="bg1"/>
                    </a:gs>
                  </a:gsLst>
                  <a:lin ang="5400000" scaled="0"/>
                </a:gradFill>
                <a:latin typeface="+mj-lt"/>
              </a:defRPr>
            </a:lvl1pPr>
          </a:lstStyle>
          <a:p>
            <a:pPr lvl="0"/>
            <a:r>
              <a:rPr lang="en-US"/>
              <a:t>Placeholder</a:t>
            </a:r>
          </a:p>
        </p:txBody>
      </p:sp>
      <p:cxnSp>
        <p:nvCxnSpPr>
          <p:cNvPr id="23" name="Straight Connector 22">
            <a:extLst>
              <a:ext uri="{FF2B5EF4-FFF2-40B4-BE49-F238E27FC236}">
                <a16:creationId xmlns:a16="http://schemas.microsoft.com/office/drawing/2014/main" id="{8C7B79A7-D515-4D87-95B3-A24C61DB20DD}"/>
              </a:ext>
            </a:extLst>
          </p:cNvPr>
          <p:cNvCxnSpPr/>
          <p:nvPr userDrawn="1"/>
        </p:nvCxnSpPr>
        <p:spPr>
          <a:xfrm>
            <a:off x="669179" y="4075663"/>
            <a:ext cx="2599632" cy="0"/>
          </a:xfrm>
          <a:prstGeom prst="line">
            <a:avLst/>
          </a:prstGeom>
          <a:ln w="317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32A0F340-9CE7-41E8-A55E-C9F1AD1F9A07}"/>
              </a:ext>
            </a:extLst>
          </p:cNvPr>
          <p:cNvCxnSpPr/>
          <p:nvPr userDrawn="1"/>
        </p:nvCxnSpPr>
        <p:spPr>
          <a:xfrm>
            <a:off x="3530693" y="4075663"/>
            <a:ext cx="2599632" cy="0"/>
          </a:xfrm>
          <a:prstGeom prst="line">
            <a:avLst/>
          </a:prstGeom>
          <a:ln w="317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53D69DA1-6527-4957-A03A-BF3A566F5427}"/>
              </a:ext>
            </a:extLst>
          </p:cNvPr>
          <p:cNvCxnSpPr/>
          <p:nvPr userDrawn="1"/>
        </p:nvCxnSpPr>
        <p:spPr>
          <a:xfrm>
            <a:off x="6392209" y="4075663"/>
            <a:ext cx="2599632" cy="0"/>
          </a:xfrm>
          <a:prstGeom prst="line">
            <a:avLst/>
          </a:prstGeom>
          <a:ln w="317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8">
            <a:extLst>
              <a:ext uri="{FF2B5EF4-FFF2-40B4-BE49-F238E27FC236}">
                <a16:creationId xmlns:a16="http://schemas.microsoft.com/office/drawing/2014/main" id="{019FBC49-79A0-475C-951D-8A02D4FEDB63}"/>
              </a:ext>
            </a:extLst>
          </p:cNvPr>
          <p:cNvSpPr>
            <a:spLocks noGrp="1"/>
          </p:cNvSpPr>
          <p:nvPr>
            <p:ph type="body" sz="quarter" idx="27" hasCustomPrompt="1"/>
          </p:nvPr>
        </p:nvSpPr>
        <p:spPr>
          <a:xfrm>
            <a:off x="10805701" y="2246157"/>
            <a:ext cx="664143" cy="1457034"/>
          </a:xfrm>
        </p:spPr>
        <p:txBody>
          <a:bodyPr tIns="0" bIns="137160" anchor="b" anchorCtr="0">
            <a:noAutofit/>
          </a:bodyPr>
          <a:lstStyle>
            <a:lvl1pPr algn="l">
              <a:defRPr sz="4705">
                <a:gradFill>
                  <a:gsLst>
                    <a:gs pos="0">
                      <a:schemeClr val="bg1"/>
                    </a:gs>
                    <a:gs pos="100000">
                      <a:schemeClr val="bg1"/>
                    </a:gs>
                  </a:gsLst>
                  <a:lin ang="5400000" scaled="0"/>
                </a:gradFill>
                <a:latin typeface="+mj-lt"/>
              </a:defRPr>
            </a:lvl1pPr>
          </a:lstStyle>
          <a:p>
            <a:pPr lvl="0"/>
            <a:r>
              <a:rPr lang="en-US"/>
              <a:t>#</a:t>
            </a:r>
          </a:p>
        </p:txBody>
      </p:sp>
    </p:spTree>
    <p:extLst>
      <p:ext uri="{BB962C8B-B14F-4D97-AF65-F5344CB8AC3E}">
        <p14:creationId xmlns:p14="http://schemas.microsoft.com/office/powerpoint/2010/main" val="1829469728"/>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5_Section_3_pillar_stat_slide">
    <p:bg>
      <p:bgPr>
        <a:solidFill>
          <a:srgbClr val="000000"/>
        </a:solidFill>
        <a:effectLst/>
      </p:bgPr>
    </p:bg>
    <p:spTree>
      <p:nvGrpSpPr>
        <p:cNvPr id="1" name=""/>
        <p:cNvGrpSpPr/>
        <p:nvPr/>
      </p:nvGrpSpPr>
      <p:grpSpPr>
        <a:xfrm>
          <a:off x="0" y="0"/>
          <a:ext cx="0" cy="0"/>
          <a:chOff x="0" y="0"/>
          <a:chExt cx="0" cy="0"/>
        </a:xfrm>
      </p:grpSpPr>
      <p:sp>
        <p:nvSpPr>
          <p:cNvPr id="10" name="Text Placeholder 8">
            <a:extLst>
              <a:ext uri="{FF2B5EF4-FFF2-40B4-BE49-F238E27FC236}">
                <a16:creationId xmlns:a16="http://schemas.microsoft.com/office/drawing/2014/main" id="{9EB50C42-28F4-46E9-AE5A-6D17CF6EB1EE}"/>
              </a:ext>
            </a:extLst>
          </p:cNvPr>
          <p:cNvSpPr>
            <a:spLocks noGrp="1"/>
          </p:cNvSpPr>
          <p:nvPr>
            <p:ph type="body" sz="quarter" idx="18" hasCustomPrompt="1"/>
          </p:nvPr>
        </p:nvSpPr>
        <p:spPr>
          <a:xfrm>
            <a:off x="669179" y="4274160"/>
            <a:ext cx="2398077" cy="551059"/>
          </a:xfrm>
        </p:spPr>
        <p:txBody>
          <a:bodyPr anchor="b" anchorCtr="0">
            <a:noAutofit/>
          </a:bodyPr>
          <a:lstStyle>
            <a:lvl1pPr algn="ctr">
              <a:defRPr sz="2059">
                <a:gradFill>
                  <a:gsLst>
                    <a:gs pos="0">
                      <a:schemeClr val="bg1"/>
                    </a:gs>
                    <a:gs pos="100000">
                      <a:schemeClr val="bg1"/>
                    </a:gs>
                  </a:gsLst>
                  <a:lin ang="5400000" scaled="0"/>
                </a:gradFill>
                <a:latin typeface="+mj-lt"/>
              </a:defRPr>
            </a:lvl1pPr>
          </a:lstStyle>
          <a:p>
            <a:pPr lvl="0"/>
            <a:r>
              <a:rPr lang="en-US"/>
              <a:t>Stat title placeholder</a:t>
            </a:r>
          </a:p>
        </p:txBody>
      </p:sp>
      <p:sp>
        <p:nvSpPr>
          <p:cNvPr id="11" name="Text Placeholder 8">
            <a:extLst>
              <a:ext uri="{FF2B5EF4-FFF2-40B4-BE49-F238E27FC236}">
                <a16:creationId xmlns:a16="http://schemas.microsoft.com/office/drawing/2014/main" id="{DA0EBB9B-ABE1-4DC2-9897-223F9B1A0C67}"/>
              </a:ext>
            </a:extLst>
          </p:cNvPr>
          <p:cNvSpPr>
            <a:spLocks noGrp="1"/>
          </p:cNvSpPr>
          <p:nvPr>
            <p:ph type="body" sz="quarter" idx="19" hasCustomPrompt="1"/>
          </p:nvPr>
        </p:nvSpPr>
        <p:spPr>
          <a:xfrm>
            <a:off x="669179" y="4944469"/>
            <a:ext cx="2398077" cy="551059"/>
          </a:xfrm>
        </p:spPr>
        <p:txBody>
          <a:bodyPr>
            <a:noAutofit/>
          </a:bodyPr>
          <a:lstStyle>
            <a:lvl1pPr algn="ctr">
              <a:spcAft>
                <a:spcPts val="588"/>
              </a:spcAft>
              <a:defRPr sz="1568">
                <a:gradFill>
                  <a:gsLst>
                    <a:gs pos="0">
                      <a:schemeClr val="bg1"/>
                    </a:gs>
                    <a:gs pos="100000">
                      <a:schemeClr val="bg1"/>
                    </a:gs>
                  </a:gsLst>
                  <a:lin ang="5400000" scaled="0"/>
                </a:gradFill>
                <a:latin typeface="+mn-lt"/>
              </a:defRPr>
            </a:lvl1pPr>
          </a:lstStyle>
          <a:p>
            <a:pPr lvl="0"/>
            <a:r>
              <a:rPr lang="en-US"/>
              <a:t>Stat title placeholder</a:t>
            </a:r>
          </a:p>
        </p:txBody>
      </p:sp>
      <p:sp>
        <p:nvSpPr>
          <p:cNvPr id="12" name="Text Placeholder 8">
            <a:extLst>
              <a:ext uri="{FF2B5EF4-FFF2-40B4-BE49-F238E27FC236}">
                <a16:creationId xmlns:a16="http://schemas.microsoft.com/office/drawing/2014/main" id="{4DD853B8-C8B1-4CB0-BB39-64BE500FA5CB}"/>
              </a:ext>
            </a:extLst>
          </p:cNvPr>
          <p:cNvSpPr>
            <a:spLocks noGrp="1"/>
          </p:cNvSpPr>
          <p:nvPr>
            <p:ph type="body" sz="quarter" idx="20" hasCustomPrompt="1"/>
          </p:nvPr>
        </p:nvSpPr>
        <p:spPr>
          <a:xfrm>
            <a:off x="3530694" y="4274160"/>
            <a:ext cx="2398077" cy="551059"/>
          </a:xfrm>
        </p:spPr>
        <p:txBody>
          <a:bodyPr anchor="b" anchorCtr="0">
            <a:noAutofit/>
          </a:bodyPr>
          <a:lstStyle>
            <a:lvl1pPr algn="ctr">
              <a:defRPr sz="2059">
                <a:gradFill>
                  <a:gsLst>
                    <a:gs pos="0">
                      <a:schemeClr val="bg1"/>
                    </a:gs>
                    <a:gs pos="100000">
                      <a:schemeClr val="bg1"/>
                    </a:gs>
                  </a:gsLst>
                  <a:lin ang="5400000" scaled="0"/>
                </a:gradFill>
                <a:latin typeface="+mj-lt"/>
              </a:defRPr>
            </a:lvl1pPr>
          </a:lstStyle>
          <a:p>
            <a:pPr lvl="0"/>
            <a:r>
              <a:rPr lang="en-US"/>
              <a:t>Stat title placeholder</a:t>
            </a:r>
          </a:p>
        </p:txBody>
      </p:sp>
      <p:sp>
        <p:nvSpPr>
          <p:cNvPr id="13" name="Text Placeholder 8">
            <a:extLst>
              <a:ext uri="{FF2B5EF4-FFF2-40B4-BE49-F238E27FC236}">
                <a16:creationId xmlns:a16="http://schemas.microsoft.com/office/drawing/2014/main" id="{F38AFF20-0606-426E-967B-199A5D00E3C0}"/>
              </a:ext>
            </a:extLst>
          </p:cNvPr>
          <p:cNvSpPr>
            <a:spLocks noGrp="1"/>
          </p:cNvSpPr>
          <p:nvPr>
            <p:ph type="body" sz="quarter" idx="21" hasCustomPrompt="1"/>
          </p:nvPr>
        </p:nvSpPr>
        <p:spPr>
          <a:xfrm>
            <a:off x="3530694" y="4944469"/>
            <a:ext cx="2398077" cy="551059"/>
          </a:xfrm>
        </p:spPr>
        <p:txBody>
          <a:bodyPr>
            <a:noAutofit/>
          </a:bodyPr>
          <a:lstStyle>
            <a:lvl1pPr algn="ctr">
              <a:spcAft>
                <a:spcPts val="588"/>
              </a:spcAft>
              <a:defRPr sz="1568">
                <a:gradFill>
                  <a:gsLst>
                    <a:gs pos="0">
                      <a:schemeClr val="bg1"/>
                    </a:gs>
                    <a:gs pos="100000">
                      <a:schemeClr val="bg1"/>
                    </a:gs>
                  </a:gsLst>
                  <a:lin ang="5400000" scaled="0"/>
                </a:gradFill>
                <a:latin typeface="+mn-lt"/>
              </a:defRPr>
            </a:lvl1pPr>
          </a:lstStyle>
          <a:p>
            <a:pPr lvl="0"/>
            <a:r>
              <a:rPr lang="en-US"/>
              <a:t>Stat title placeholder</a:t>
            </a:r>
          </a:p>
        </p:txBody>
      </p:sp>
      <p:sp>
        <p:nvSpPr>
          <p:cNvPr id="14" name="Text Placeholder 8">
            <a:extLst>
              <a:ext uri="{FF2B5EF4-FFF2-40B4-BE49-F238E27FC236}">
                <a16:creationId xmlns:a16="http://schemas.microsoft.com/office/drawing/2014/main" id="{9BEBEA38-8C71-4625-ABF9-3092549E614E}"/>
              </a:ext>
            </a:extLst>
          </p:cNvPr>
          <p:cNvSpPr>
            <a:spLocks noGrp="1"/>
          </p:cNvSpPr>
          <p:nvPr>
            <p:ph type="body" sz="quarter" idx="22" hasCustomPrompt="1"/>
          </p:nvPr>
        </p:nvSpPr>
        <p:spPr>
          <a:xfrm>
            <a:off x="6392209" y="4274160"/>
            <a:ext cx="2398077" cy="551059"/>
          </a:xfrm>
        </p:spPr>
        <p:txBody>
          <a:bodyPr anchor="b" anchorCtr="0">
            <a:noAutofit/>
          </a:bodyPr>
          <a:lstStyle>
            <a:lvl1pPr algn="ctr">
              <a:defRPr sz="2059">
                <a:gradFill>
                  <a:gsLst>
                    <a:gs pos="0">
                      <a:schemeClr val="bg1"/>
                    </a:gs>
                    <a:gs pos="100000">
                      <a:schemeClr val="bg1"/>
                    </a:gs>
                  </a:gsLst>
                  <a:lin ang="5400000" scaled="0"/>
                </a:gradFill>
                <a:latin typeface="+mj-lt"/>
              </a:defRPr>
            </a:lvl1pPr>
          </a:lstStyle>
          <a:p>
            <a:pPr lvl="0"/>
            <a:r>
              <a:rPr lang="en-US"/>
              <a:t>Stat title placeholder</a:t>
            </a:r>
          </a:p>
        </p:txBody>
      </p:sp>
      <p:sp>
        <p:nvSpPr>
          <p:cNvPr id="15" name="Text Placeholder 8">
            <a:extLst>
              <a:ext uri="{FF2B5EF4-FFF2-40B4-BE49-F238E27FC236}">
                <a16:creationId xmlns:a16="http://schemas.microsoft.com/office/drawing/2014/main" id="{76B6EFED-DEDE-4964-9D37-5E5FB83C7EE3}"/>
              </a:ext>
            </a:extLst>
          </p:cNvPr>
          <p:cNvSpPr>
            <a:spLocks noGrp="1"/>
          </p:cNvSpPr>
          <p:nvPr>
            <p:ph type="body" sz="quarter" idx="23" hasCustomPrompt="1"/>
          </p:nvPr>
        </p:nvSpPr>
        <p:spPr>
          <a:xfrm>
            <a:off x="6392209" y="4944469"/>
            <a:ext cx="2398077" cy="551059"/>
          </a:xfrm>
        </p:spPr>
        <p:txBody>
          <a:bodyPr>
            <a:noAutofit/>
          </a:bodyPr>
          <a:lstStyle>
            <a:lvl1pPr algn="ctr">
              <a:spcAft>
                <a:spcPts val="588"/>
              </a:spcAft>
              <a:defRPr sz="1568">
                <a:gradFill>
                  <a:gsLst>
                    <a:gs pos="0">
                      <a:schemeClr val="bg1"/>
                    </a:gs>
                    <a:gs pos="100000">
                      <a:schemeClr val="bg1"/>
                    </a:gs>
                  </a:gsLst>
                  <a:lin ang="5400000" scaled="0"/>
                </a:gradFill>
                <a:latin typeface="+mn-lt"/>
              </a:defRPr>
            </a:lvl1pPr>
          </a:lstStyle>
          <a:p>
            <a:pPr lvl="0"/>
            <a:r>
              <a:rPr lang="en-US"/>
              <a:t>Stat title placeholder</a:t>
            </a:r>
          </a:p>
        </p:txBody>
      </p:sp>
      <p:cxnSp>
        <p:nvCxnSpPr>
          <p:cNvPr id="23" name="Straight Connector 22">
            <a:extLst>
              <a:ext uri="{FF2B5EF4-FFF2-40B4-BE49-F238E27FC236}">
                <a16:creationId xmlns:a16="http://schemas.microsoft.com/office/drawing/2014/main" id="{8C7B79A7-D515-4D87-95B3-A24C61DB20DD}"/>
              </a:ext>
            </a:extLst>
          </p:cNvPr>
          <p:cNvCxnSpPr>
            <a:cxnSpLocks/>
          </p:cNvCxnSpPr>
          <p:nvPr userDrawn="1"/>
        </p:nvCxnSpPr>
        <p:spPr>
          <a:xfrm>
            <a:off x="669179" y="4075663"/>
            <a:ext cx="2398077" cy="0"/>
          </a:xfrm>
          <a:prstGeom prst="line">
            <a:avLst/>
          </a:prstGeom>
          <a:ln w="317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32A0F340-9CE7-41E8-A55E-C9F1AD1F9A07}"/>
              </a:ext>
            </a:extLst>
          </p:cNvPr>
          <p:cNvCxnSpPr>
            <a:cxnSpLocks/>
          </p:cNvCxnSpPr>
          <p:nvPr userDrawn="1"/>
        </p:nvCxnSpPr>
        <p:spPr>
          <a:xfrm>
            <a:off x="3530694" y="4075663"/>
            <a:ext cx="2398077" cy="0"/>
          </a:xfrm>
          <a:prstGeom prst="line">
            <a:avLst/>
          </a:prstGeom>
          <a:ln w="317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53D69DA1-6527-4957-A03A-BF3A566F5427}"/>
              </a:ext>
            </a:extLst>
          </p:cNvPr>
          <p:cNvCxnSpPr>
            <a:cxnSpLocks/>
          </p:cNvCxnSpPr>
          <p:nvPr userDrawn="1"/>
        </p:nvCxnSpPr>
        <p:spPr>
          <a:xfrm>
            <a:off x="6392209" y="4075663"/>
            <a:ext cx="2398077" cy="0"/>
          </a:xfrm>
          <a:prstGeom prst="line">
            <a:avLst/>
          </a:prstGeom>
          <a:ln w="317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6" name="Text Placeholder 8">
            <a:extLst>
              <a:ext uri="{FF2B5EF4-FFF2-40B4-BE49-F238E27FC236}">
                <a16:creationId xmlns:a16="http://schemas.microsoft.com/office/drawing/2014/main" id="{223C2AFE-4173-43FA-8C68-B599683F78AC}"/>
              </a:ext>
            </a:extLst>
          </p:cNvPr>
          <p:cNvSpPr>
            <a:spLocks noGrp="1"/>
          </p:cNvSpPr>
          <p:nvPr>
            <p:ph type="body" sz="quarter" idx="24" hasCustomPrompt="1"/>
          </p:nvPr>
        </p:nvSpPr>
        <p:spPr>
          <a:xfrm>
            <a:off x="9132649" y="4274160"/>
            <a:ext cx="2398077" cy="551059"/>
          </a:xfrm>
        </p:spPr>
        <p:txBody>
          <a:bodyPr anchor="b" anchorCtr="0">
            <a:noAutofit/>
          </a:bodyPr>
          <a:lstStyle>
            <a:lvl1pPr algn="ctr">
              <a:defRPr sz="2059">
                <a:gradFill>
                  <a:gsLst>
                    <a:gs pos="0">
                      <a:schemeClr val="bg1"/>
                    </a:gs>
                    <a:gs pos="100000">
                      <a:schemeClr val="bg1"/>
                    </a:gs>
                  </a:gsLst>
                  <a:lin ang="5400000" scaled="0"/>
                </a:gradFill>
                <a:latin typeface="+mj-lt"/>
              </a:defRPr>
            </a:lvl1pPr>
          </a:lstStyle>
          <a:p>
            <a:pPr lvl="0"/>
            <a:r>
              <a:rPr lang="en-US"/>
              <a:t>Stat title placeholder</a:t>
            </a:r>
          </a:p>
        </p:txBody>
      </p:sp>
      <p:sp>
        <p:nvSpPr>
          <p:cNvPr id="17" name="Text Placeholder 8">
            <a:extLst>
              <a:ext uri="{FF2B5EF4-FFF2-40B4-BE49-F238E27FC236}">
                <a16:creationId xmlns:a16="http://schemas.microsoft.com/office/drawing/2014/main" id="{D3159798-B066-434D-9D68-45B15249AC5D}"/>
              </a:ext>
            </a:extLst>
          </p:cNvPr>
          <p:cNvSpPr>
            <a:spLocks noGrp="1"/>
          </p:cNvSpPr>
          <p:nvPr>
            <p:ph type="body" sz="quarter" idx="25" hasCustomPrompt="1"/>
          </p:nvPr>
        </p:nvSpPr>
        <p:spPr>
          <a:xfrm>
            <a:off x="9132649" y="4944469"/>
            <a:ext cx="2398077" cy="551059"/>
          </a:xfrm>
        </p:spPr>
        <p:txBody>
          <a:bodyPr>
            <a:noAutofit/>
          </a:bodyPr>
          <a:lstStyle>
            <a:lvl1pPr algn="ctr">
              <a:spcAft>
                <a:spcPts val="588"/>
              </a:spcAft>
              <a:defRPr sz="1568">
                <a:gradFill>
                  <a:gsLst>
                    <a:gs pos="0">
                      <a:schemeClr val="bg1"/>
                    </a:gs>
                    <a:gs pos="100000">
                      <a:schemeClr val="bg1"/>
                    </a:gs>
                  </a:gsLst>
                  <a:lin ang="5400000" scaled="0"/>
                </a:gradFill>
                <a:latin typeface="+mn-lt"/>
              </a:defRPr>
            </a:lvl1pPr>
          </a:lstStyle>
          <a:p>
            <a:pPr lvl="0"/>
            <a:r>
              <a:rPr lang="en-US"/>
              <a:t>Stat title placeholder</a:t>
            </a:r>
          </a:p>
        </p:txBody>
      </p:sp>
      <p:cxnSp>
        <p:nvCxnSpPr>
          <p:cNvPr id="18" name="Straight Connector 17">
            <a:extLst>
              <a:ext uri="{FF2B5EF4-FFF2-40B4-BE49-F238E27FC236}">
                <a16:creationId xmlns:a16="http://schemas.microsoft.com/office/drawing/2014/main" id="{799BCEEC-1EC0-47D5-BD51-2CA68108C326}"/>
              </a:ext>
            </a:extLst>
          </p:cNvPr>
          <p:cNvCxnSpPr>
            <a:cxnSpLocks/>
          </p:cNvCxnSpPr>
          <p:nvPr userDrawn="1"/>
        </p:nvCxnSpPr>
        <p:spPr>
          <a:xfrm>
            <a:off x="9132649" y="4075663"/>
            <a:ext cx="2398077" cy="0"/>
          </a:xfrm>
          <a:prstGeom prst="line">
            <a:avLst/>
          </a:prstGeom>
          <a:ln w="317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61071692"/>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2_Section_Summary_slide">
    <p:bg>
      <p:bgPr>
        <a:solidFill>
          <a:srgbClr val="000000"/>
        </a:solidFill>
        <a:effectLst/>
      </p:bgPr>
    </p:bg>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E89D39D-0F99-444A-B80D-E4FBEC401B8B}"/>
              </a:ext>
            </a:extLst>
          </p:cNvPr>
          <p:cNvSpPr>
            <a:spLocks noGrp="1"/>
          </p:cNvSpPr>
          <p:nvPr>
            <p:ph type="body" sz="quarter" idx="12"/>
          </p:nvPr>
        </p:nvSpPr>
        <p:spPr>
          <a:xfrm>
            <a:off x="7129511" y="1019517"/>
            <a:ext cx="4213197" cy="5216793"/>
          </a:xfrm>
          <a:noFill/>
        </p:spPr>
        <p:txBody>
          <a:bodyPr wrap="square" lIns="0" tIns="0" rIns="0" bIns="0" rtlCol="0" anchor="ctr" anchorCtr="0">
            <a:noAutofit/>
          </a:bodyPr>
          <a:lstStyle>
            <a:lvl1pPr>
              <a:lnSpc>
                <a:spcPct val="110000"/>
              </a:lnSpc>
              <a:defRPr kumimoji="0" lang="en-US" sz="1961" b="0" i="0" u="none" strike="noStrike" cap="none" normalizeH="0" smtClean="0">
                <a:ln w="3175">
                  <a:noFill/>
                </a:ln>
                <a:gradFill>
                  <a:gsLst>
                    <a:gs pos="0">
                      <a:schemeClr val="bg1"/>
                    </a:gs>
                    <a:gs pos="100000">
                      <a:schemeClr val="bg1"/>
                    </a:gs>
                  </a:gsLst>
                  <a:lin ang="5400000" scaled="0"/>
                </a:gradFill>
                <a:effectLst/>
                <a:uLnTx/>
                <a:uFillTx/>
                <a:latin typeface="Segoe UI Semibold"/>
                <a:cs typeface="Segoe UI Semilight" panose="020B0402040204020203" pitchFamily="34" charset="0"/>
              </a:defRPr>
            </a:lvl1pPr>
            <a:lvl2pPr>
              <a:defRPr lang="en-US" sz="1765" smtClean="0">
                <a:solidFill>
                  <a:schemeClr val="tx1"/>
                </a:solidFill>
              </a:defRPr>
            </a:lvl2pPr>
            <a:lvl3pPr>
              <a:defRPr lang="en-US" sz="1765" smtClean="0">
                <a:solidFill>
                  <a:schemeClr val="tx1"/>
                </a:solidFill>
              </a:defRPr>
            </a:lvl3pPr>
            <a:lvl4pPr>
              <a:defRPr lang="en-US" sz="1765" smtClean="0">
                <a:solidFill>
                  <a:schemeClr val="tx1"/>
                </a:solidFill>
              </a:defRPr>
            </a:lvl4pPr>
            <a:lvl5pPr>
              <a:defRPr lang="en-US" sz="1765">
                <a:solidFill>
                  <a:schemeClr val="tx1"/>
                </a:solidFill>
              </a:defRPr>
            </a:lvl5pPr>
          </a:lstStyle>
          <a:p>
            <a:pPr lvl="0" defTabSz="914225">
              <a:lnSpc>
                <a:spcPct val="100000"/>
              </a:lnSpc>
              <a:spcAft>
                <a:spcPts val="2941"/>
              </a:spcAft>
              <a:buSzTx/>
              <a:buFontTx/>
            </a:pPr>
            <a:r>
              <a:rPr lang="en-US"/>
              <a:t>Click to edit Master text styles</a:t>
            </a:r>
          </a:p>
        </p:txBody>
      </p:sp>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670978"/>
            <a:ext cx="4636065" cy="758022"/>
          </a:xfrm>
          <a:prstGeom prst="rect">
            <a:avLst/>
          </a:prstGeom>
        </p:spPr>
        <p:txBody>
          <a:bodyPr vert="horz" wrap="square" lIns="0" tIns="164592" rIns="0" bIns="0" rtlCol="0" anchor="b" anchorCtr="0">
            <a:noAutofit/>
          </a:bodyPr>
          <a:lstStyle>
            <a:lvl1pPr>
              <a:defRPr sz="3921">
                <a:gradFill>
                  <a:gsLst>
                    <a:gs pos="0">
                      <a:schemeClr val="bg1"/>
                    </a:gs>
                    <a:gs pos="100000">
                      <a:schemeClr val="bg1"/>
                    </a:gs>
                  </a:gsLst>
                  <a:lin ang="5400000" scaled="0"/>
                </a:gradFill>
              </a:defRPr>
            </a:lvl1pPr>
          </a:lstStyle>
          <a:p>
            <a:r>
              <a:rPr lang="en-US"/>
              <a:t>Title</a:t>
            </a:r>
          </a:p>
        </p:txBody>
      </p:sp>
      <p:sp>
        <p:nvSpPr>
          <p:cNvPr id="15" name="Text Placeholder 78">
            <a:extLst>
              <a:ext uri="{FF2B5EF4-FFF2-40B4-BE49-F238E27FC236}">
                <a16:creationId xmlns:a16="http://schemas.microsoft.com/office/drawing/2014/main" id="{8E9616EC-AF57-4CEA-B35A-763F52DA3247}"/>
              </a:ext>
            </a:extLst>
          </p:cNvPr>
          <p:cNvSpPr>
            <a:spLocks noGrp="1"/>
          </p:cNvSpPr>
          <p:nvPr>
            <p:ph type="body" sz="quarter" idx="11" hasCustomPrompt="1"/>
          </p:nvPr>
        </p:nvSpPr>
        <p:spPr>
          <a:xfrm>
            <a:off x="446199" y="3721051"/>
            <a:ext cx="4636065" cy="561290"/>
          </a:xfrm>
          <a:noFill/>
        </p:spPr>
        <p:txBody>
          <a:bodyPr vert="horz" wrap="square" lIns="0" tIns="0" rIns="0" bIns="0" rtlCol="0" anchor="t" anchorCtr="0">
            <a:noAutofit/>
          </a:bodyPr>
          <a:lstStyle>
            <a:lvl1pPr>
              <a:defRPr lang="en-US" sz="1961" b="0" cap="none" spc="-50" dirty="0">
                <a:ln w="3175">
                  <a:noFill/>
                </a:ln>
                <a:gradFill>
                  <a:gsLst>
                    <a:gs pos="0">
                      <a:schemeClr val="accent1"/>
                    </a:gs>
                    <a:gs pos="100000">
                      <a:schemeClr val="accent1"/>
                    </a:gs>
                  </a:gsLst>
                  <a:lin ang="5400000" scaled="0"/>
                </a:gradFill>
                <a:effectLst/>
                <a:latin typeface="+mj-lt"/>
                <a:cs typeface="Segoe UI" pitchFamily="34" charset="0"/>
              </a:defRPr>
            </a:lvl1pPr>
          </a:lstStyle>
          <a:p>
            <a:pPr lvl="0" defTabSz="913927" fontAlgn="base">
              <a:spcBef>
                <a:spcPct val="0"/>
              </a:spcBef>
              <a:spcAft>
                <a:spcPct val="0"/>
              </a:spcAft>
            </a:pPr>
            <a:r>
              <a:rPr lang="en-US"/>
              <a:t>Description</a:t>
            </a:r>
          </a:p>
        </p:txBody>
      </p:sp>
    </p:spTree>
    <p:extLst>
      <p:ext uri="{BB962C8B-B14F-4D97-AF65-F5344CB8AC3E}">
        <p14:creationId xmlns:p14="http://schemas.microsoft.com/office/powerpoint/2010/main" val="194380653"/>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52267388"/>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AE79E07A-94A6-483A-8849-8E6DE692B64D}"/>
              </a:ext>
            </a:extLst>
          </p:cNvPr>
          <p:cNvSpPr>
            <a:spLocks noGrp="1"/>
          </p:cNvSpPr>
          <p:nvPr>
            <p:ph type="dt" sz="half" idx="10"/>
          </p:nvPr>
        </p:nvSpPr>
        <p:spPr/>
        <p:txBody>
          <a:bodyPr/>
          <a:lstStyle/>
          <a:p>
            <a:fld id="{3F8A50C2-589C-42C8-B763-56D87D9D16BD}" type="datetimeFigureOut">
              <a:rPr lang="ko-KR" altLang="en-US" smtClean="0"/>
              <a:pPr/>
              <a:t>2021-07-25</a:t>
            </a:fld>
            <a:endParaRPr lang="ko-KR" altLang="en-US"/>
          </a:p>
        </p:txBody>
      </p:sp>
      <p:sp>
        <p:nvSpPr>
          <p:cNvPr id="4" name="슬라이드 번호 개체 틀 3">
            <a:extLst>
              <a:ext uri="{FF2B5EF4-FFF2-40B4-BE49-F238E27FC236}">
                <a16:creationId xmlns:a16="http://schemas.microsoft.com/office/drawing/2014/main" id="{C7AF10F4-65E3-4CFA-A184-E37686814D4D}"/>
              </a:ext>
            </a:extLst>
          </p:cNvPr>
          <p:cNvSpPr>
            <a:spLocks noGrp="1"/>
          </p:cNvSpPr>
          <p:nvPr>
            <p:ph type="sldNum" sz="quarter" idx="12"/>
          </p:nvPr>
        </p:nvSpPr>
        <p:spPr/>
        <p:txBody>
          <a:bodyPr/>
          <a:lstStyle/>
          <a:p>
            <a:fld id="{E887A479-1FB4-4076-82AD-4520E3445CF4}" type="slidenum">
              <a:rPr lang="ko-KR" altLang="en-US" smtClean="0"/>
              <a:pPr/>
              <a:t>‹#›</a:t>
            </a:fld>
            <a:endParaRPr lang="ko-KR" altLang="en-US"/>
          </a:p>
        </p:txBody>
      </p:sp>
    </p:spTree>
    <p:extLst>
      <p:ext uri="{BB962C8B-B14F-4D97-AF65-F5344CB8AC3E}">
        <p14:creationId xmlns:p14="http://schemas.microsoft.com/office/powerpoint/2010/main" val="3587593472"/>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26424" y="1829711"/>
            <a:ext cx="7477989" cy="1473396"/>
          </a:xfrm>
          <a:noFill/>
        </p:spPr>
        <p:txBody>
          <a:bodyPr lIns="0" tIns="0" rIns="0" bIns="0" anchor="t" anchorCtr="0"/>
          <a:lstStyle>
            <a:lvl1pPr>
              <a:lnSpc>
                <a:spcPct val="100000"/>
              </a:lnSpc>
              <a:spcAft>
                <a:spcPts val="1273"/>
              </a:spcAft>
              <a:defRPr sz="2549" spc="-147" baseline="0">
                <a:solidFill>
                  <a:schemeClr val="accent1"/>
                </a:soli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rgbClr val="000000"/>
                </a:solidFill>
                <a:cs typeface="Segoe UI" pitchFamily="34" charset="0"/>
              </a:rPr>
              <a:t>© Copyright Microsoft Corporation. All rights reserved. </a:t>
            </a:r>
          </a:p>
        </p:txBody>
      </p:sp>
      <p:pic>
        <p:nvPicPr>
          <p:cNvPr id="8" name="Picture 7">
            <a:extLst>
              <a:ext uri="{FF2B5EF4-FFF2-40B4-BE49-F238E27FC236}">
                <a16:creationId xmlns:a16="http://schemas.microsoft.com/office/drawing/2014/main" id="{944C8B45-9D01-4389-94BD-CBAF3D8B350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5" y="437137"/>
            <a:ext cx="896425" cy="190218"/>
          </a:xfrm>
          <a:prstGeom prst="rect">
            <a:avLst/>
          </a:prstGeom>
        </p:spPr>
      </p:pic>
    </p:spTree>
    <p:extLst>
      <p:ext uri="{BB962C8B-B14F-4D97-AF65-F5344CB8AC3E}">
        <p14:creationId xmlns:p14="http://schemas.microsoft.com/office/powerpoint/2010/main" val="33573871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hank you blue">
    <p:bg>
      <p:bgPr>
        <a:solidFill>
          <a:srgbClr val="0278D4"/>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3"/>
              </a:spcAft>
              <a:defRPr sz="2549" spc="-147" baseline="0">
                <a:solidFill>
                  <a:schemeClr val="bg2"/>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2" y="437140"/>
            <a:ext cx="896425" cy="191140"/>
          </a:xfrm>
          <a:prstGeom prst="rect">
            <a:avLst/>
          </a:prstGeom>
        </p:spPr>
      </p:pic>
    </p:spTree>
    <p:extLst>
      <p:ext uri="{BB962C8B-B14F-4D97-AF65-F5344CB8AC3E}">
        <p14:creationId xmlns:p14="http://schemas.microsoft.com/office/powerpoint/2010/main" val="5747157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Experim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489A0-D4D9-944A-8B84-3753A5CD6E60}"/>
              </a:ext>
            </a:extLst>
          </p:cNvPr>
          <p:cNvSpPr>
            <a:spLocks noGrp="1"/>
          </p:cNvSpPr>
          <p:nvPr>
            <p:ph type="title"/>
          </p:nvPr>
        </p:nvSpPr>
        <p:spPr>
          <a:xfrm>
            <a:off x="152464" y="171250"/>
            <a:ext cx="7251618" cy="320004"/>
          </a:xfrm>
        </p:spPr>
        <p:txBody>
          <a:bodyPr/>
          <a:lstStyle/>
          <a:p>
            <a:r>
              <a:rPr lang="en-US"/>
              <a:t>Click to edit Master title style</a:t>
            </a:r>
          </a:p>
        </p:txBody>
      </p:sp>
      <p:sp>
        <p:nvSpPr>
          <p:cNvPr id="18" name="Text Placeholder 11">
            <a:extLst>
              <a:ext uri="{FF2B5EF4-FFF2-40B4-BE49-F238E27FC236}">
                <a16:creationId xmlns:a16="http://schemas.microsoft.com/office/drawing/2014/main" id="{66733F7B-AC03-F041-9BA4-CEA04F865E70}"/>
              </a:ext>
            </a:extLst>
          </p:cNvPr>
          <p:cNvSpPr>
            <a:spLocks noGrp="1"/>
          </p:cNvSpPr>
          <p:nvPr>
            <p:ph type="body" sz="quarter" idx="10" hasCustomPrompt="1"/>
          </p:nvPr>
        </p:nvSpPr>
        <p:spPr>
          <a:xfrm>
            <a:off x="152464" y="474607"/>
            <a:ext cx="7245864" cy="221612"/>
          </a:xfrm>
          <a:prstGeom prst="rect">
            <a:avLst/>
          </a:prstGeom>
        </p:spPr>
        <p:txBody>
          <a:bodyPr/>
          <a:lstStyle>
            <a:lvl1pPr marL="0" indent="0">
              <a:buNone/>
              <a:defRPr sz="1600">
                <a:solidFill>
                  <a:schemeClr val="accent1"/>
                </a:solidFill>
                <a:latin typeface="+mj-lt"/>
              </a:defRPr>
            </a:lvl1pPr>
            <a:lvl2pPr>
              <a:defRPr sz="1800">
                <a:solidFill>
                  <a:schemeClr val="accent6"/>
                </a:solidFill>
              </a:defRPr>
            </a:lvl2pPr>
            <a:lvl3pPr>
              <a:defRPr sz="1800">
                <a:solidFill>
                  <a:schemeClr val="accent6"/>
                </a:solidFill>
              </a:defRPr>
            </a:lvl3pPr>
            <a:lvl4pPr>
              <a:defRPr sz="1800">
                <a:solidFill>
                  <a:schemeClr val="accent6"/>
                </a:solidFill>
              </a:defRPr>
            </a:lvl4pPr>
            <a:lvl5pPr>
              <a:defRPr sz="1800">
                <a:solidFill>
                  <a:schemeClr val="accent6"/>
                </a:solidFill>
              </a:defRPr>
            </a:lvl5pPr>
          </a:lstStyle>
          <a:p>
            <a:pPr lvl="0"/>
            <a:r>
              <a:rPr lang="en-US"/>
              <a:t>Subhead</a:t>
            </a:r>
          </a:p>
        </p:txBody>
      </p:sp>
      <p:sp>
        <p:nvSpPr>
          <p:cNvPr id="19" name="Picture Placeholder 2">
            <a:extLst>
              <a:ext uri="{FF2B5EF4-FFF2-40B4-BE49-F238E27FC236}">
                <a16:creationId xmlns:a16="http://schemas.microsoft.com/office/drawing/2014/main" id="{5B0AA5F3-7C96-EE48-81A3-348B772B2285}"/>
              </a:ext>
            </a:extLst>
          </p:cNvPr>
          <p:cNvSpPr>
            <a:spLocks noGrp="1"/>
          </p:cNvSpPr>
          <p:nvPr>
            <p:ph type="pic" sz="quarter" idx="11" hasCustomPrompt="1"/>
          </p:nvPr>
        </p:nvSpPr>
        <p:spPr>
          <a:xfrm>
            <a:off x="6502400" y="1261156"/>
            <a:ext cx="5396089" cy="138500"/>
          </a:xfrm>
          <a:prstGeom prst="rect">
            <a:avLst/>
          </a:prstGeom>
        </p:spPr>
        <p:txBody>
          <a:bodyPr/>
          <a:lstStyle>
            <a:lvl1pPr marL="0" indent="0" algn="ctr">
              <a:buNone/>
              <a:defRPr sz="1000">
                <a:solidFill>
                  <a:schemeClr val="tx1"/>
                </a:solidFill>
              </a:defRPr>
            </a:lvl1pPr>
          </a:lstStyle>
          <a:p>
            <a:r>
              <a:rPr lang="en-US"/>
              <a:t>Insert Screen Shot</a:t>
            </a:r>
          </a:p>
        </p:txBody>
      </p:sp>
    </p:spTree>
    <p:extLst>
      <p:ext uri="{BB962C8B-B14F-4D97-AF65-F5344CB8AC3E}">
        <p14:creationId xmlns:p14="http://schemas.microsoft.com/office/powerpoint/2010/main" val="3642465060"/>
      </p:ext>
    </p:extLst>
  </p:cSld>
  <p:clrMapOvr>
    <a:masterClrMapping/>
  </p:clrMapOvr>
  <p:extLst>
    <p:ext uri="{DCECCB84-F9BA-43D5-87BE-67443E8EF086}">
      <p15:sldGuideLst xmlns:p15="http://schemas.microsoft.com/office/powerpoint/2012/main"/>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B6BA21-21C0-4255-8134-0C3D24F7027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94D6C1B-9C77-4145-BEF3-347EC07B5944}"/>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1E0AD94-8F51-4CDE-B1E9-2C96F9AFC03A}"/>
              </a:ext>
            </a:extLst>
          </p:cNvPr>
          <p:cNvSpPr>
            <a:spLocks noGrp="1"/>
          </p:cNvSpPr>
          <p:nvPr>
            <p:ph type="dt" sz="half" idx="10"/>
          </p:nvPr>
        </p:nvSpPr>
        <p:spPr/>
        <p:txBody>
          <a:bodyPr/>
          <a:lstStyle/>
          <a:p>
            <a:fld id="{F22B408F-B0B0-42BB-92AF-7C83A2D9D46D}" type="datetimeFigureOut">
              <a:rPr lang="en-US" smtClean="0"/>
              <a:t>7/25/2021</a:t>
            </a:fld>
            <a:endParaRPr lang="en-US"/>
          </a:p>
        </p:txBody>
      </p:sp>
      <p:sp>
        <p:nvSpPr>
          <p:cNvPr id="5" name="Footer Placeholder 4">
            <a:extLst>
              <a:ext uri="{FF2B5EF4-FFF2-40B4-BE49-F238E27FC236}">
                <a16:creationId xmlns:a16="http://schemas.microsoft.com/office/drawing/2014/main" id="{2D4A8736-2566-4CE7-AE89-197EE805B15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E8F8907-595D-4472-9E33-402E5E5479DC}"/>
              </a:ext>
            </a:extLst>
          </p:cNvPr>
          <p:cNvSpPr>
            <a:spLocks noGrp="1"/>
          </p:cNvSpPr>
          <p:nvPr>
            <p:ph type="sldNum" sz="quarter" idx="12"/>
          </p:nvPr>
        </p:nvSpPr>
        <p:spPr/>
        <p:txBody>
          <a:bodyPr/>
          <a:lstStyle/>
          <a:p>
            <a:fld id="{F6F7372D-D388-40A4-9E06-FEA03E5F800E}" type="slidenum">
              <a:rPr lang="en-US" smtClean="0"/>
              <a:t>‹#›</a:t>
            </a:fld>
            <a:endParaRPr lang="en-US"/>
          </a:p>
        </p:txBody>
      </p:sp>
    </p:spTree>
    <p:extLst>
      <p:ext uri="{BB962C8B-B14F-4D97-AF65-F5344CB8AC3E}">
        <p14:creationId xmlns:p14="http://schemas.microsoft.com/office/powerpoint/2010/main" val="2150144830"/>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2_Title Slide">
    <p:bg bwMode="black">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white">
          <a:xfrm>
            <a:off x="269239" y="2084186"/>
            <a:ext cx="10757098" cy="1793090"/>
          </a:xfrm>
          <a:noFill/>
        </p:spPr>
        <p:txBody>
          <a:bodyPr lIns="146304" tIns="91440" rIns="146304" bIns="91440" anchor="t" anchorCtr="0"/>
          <a:lstStyle>
            <a:lvl1pPr>
              <a:defRPr sz="5293" spc="-98" baseline="0">
                <a:gradFill>
                  <a:gsLst>
                    <a:gs pos="100000">
                      <a:schemeClr val="tx2"/>
                    </a:gs>
                    <a:gs pos="0">
                      <a:schemeClr val="tx2"/>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bwMode="white">
          <a:xfrm>
            <a:off x="269220" y="3878573"/>
            <a:ext cx="10757173"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a:t>Speaker Name</a:t>
            </a: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88093" y="6122170"/>
            <a:ext cx="1254995" cy="267546"/>
          </a:xfrm>
          <a:prstGeom prst="rect">
            <a:avLst/>
          </a:prstGeom>
        </p:spPr>
      </p:pic>
      <p:sp>
        <p:nvSpPr>
          <p:cNvPr id="6" name="Text Placeholder 3"/>
          <p:cNvSpPr>
            <a:spLocks noGrp="1"/>
          </p:cNvSpPr>
          <p:nvPr>
            <p:ph type="body" sz="quarter" idx="13" hasCustomPrompt="1"/>
          </p:nvPr>
        </p:nvSpPr>
        <p:spPr>
          <a:xfrm>
            <a:off x="269239" y="291069"/>
            <a:ext cx="3585699" cy="672414"/>
          </a:xfrm>
        </p:spPr>
        <p:txBody>
          <a:bodyPr lIns="182880" tIns="146304" rIns="182880" bIns="146304">
            <a:noAutofit/>
          </a:bodyPr>
          <a:lstStyle>
            <a:lvl1pPr marL="0" indent="0">
              <a:buNone/>
              <a:defRPr sz="1961">
                <a:latin typeface="+mn-lt"/>
              </a:defRPr>
            </a:lvl1pPr>
            <a:lvl2pPr marL="336080" indent="0">
              <a:buNone/>
              <a:defRPr sz="2353">
                <a:latin typeface="+mn-lt"/>
              </a:defRPr>
            </a:lvl2pPr>
            <a:lvl3pPr marL="560134" indent="0">
              <a:buNone/>
              <a:defRPr sz="2353">
                <a:latin typeface="+mn-lt"/>
              </a:defRPr>
            </a:lvl3pPr>
            <a:lvl4pPr marL="784187" indent="0">
              <a:buNone/>
              <a:defRPr sz="2353">
                <a:latin typeface="+mn-lt"/>
              </a:defRPr>
            </a:lvl4pPr>
            <a:lvl5pPr marL="1008241" indent="0">
              <a:buNone/>
              <a:defRPr sz="2353">
                <a:latin typeface="+mn-lt"/>
              </a:defRPr>
            </a:lvl5pPr>
          </a:lstStyle>
          <a:p>
            <a:pPr lvl="0"/>
            <a:r>
              <a:rPr lang="en-US"/>
              <a:t>Session Code</a:t>
            </a:r>
          </a:p>
        </p:txBody>
      </p:sp>
    </p:spTree>
    <p:extLst>
      <p:ext uri="{BB962C8B-B14F-4D97-AF65-F5344CB8AC3E}">
        <p14:creationId xmlns:p14="http://schemas.microsoft.com/office/powerpoint/2010/main" val="12771076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2_Graphic layout: three columns graphic and text">
    <p:spTree>
      <p:nvGrpSpPr>
        <p:cNvPr id="1" name=""/>
        <p:cNvGrpSpPr/>
        <p:nvPr/>
      </p:nvGrpSpPr>
      <p:grpSpPr>
        <a:xfrm>
          <a:off x="0" y="0"/>
          <a:ext cx="0" cy="0"/>
          <a:chOff x="0" y="0"/>
          <a:chExt cx="0" cy="0"/>
        </a:xfrm>
      </p:grpSpPr>
      <p:sp>
        <p:nvSpPr>
          <p:cNvPr id="32" name="Title 1">
            <a:extLst>
              <a:ext uri="{FF2B5EF4-FFF2-40B4-BE49-F238E27FC236}">
                <a16:creationId xmlns:a16="http://schemas.microsoft.com/office/drawing/2014/main" id="{E2B31721-F16D-E549-98B2-EFA7A505D3B6}"/>
              </a:ext>
            </a:extLst>
          </p:cNvPr>
          <p:cNvSpPr>
            <a:spLocks noGrp="1"/>
          </p:cNvSpPr>
          <p:nvPr>
            <p:ph type="title" hasCustomPrompt="1"/>
          </p:nvPr>
        </p:nvSpPr>
        <p:spPr>
          <a:xfrm>
            <a:off x="426424" y="435824"/>
            <a:ext cx="11336039" cy="744014"/>
          </a:xfrm>
        </p:spPr>
        <p:txBody>
          <a:bodyPr/>
          <a:lstStyle>
            <a:lvl1pPr>
              <a:defRPr/>
            </a:lvl1pPr>
          </a:lstStyle>
          <a:p>
            <a:r>
              <a:rPr lang="en-US"/>
              <a:t>Graphic layout: two columns icons and text</a:t>
            </a:r>
          </a:p>
        </p:txBody>
      </p:sp>
      <p:sp>
        <p:nvSpPr>
          <p:cNvPr id="18" name="Text Placeholder 3">
            <a:extLst>
              <a:ext uri="{FF2B5EF4-FFF2-40B4-BE49-F238E27FC236}">
                <a16:creationId xmlns:a16="http://schemas.microsoft.com/office/drawing/2014/main" id="{24361F3B-652D-A34A-BEC9-A6124CB39036}"/>
              </a:ext>
            </a:extLst>
          </p:cNvPr>
          <p:cNvSpPr>
            <a:spLocks noGrp="1"/>
          </p:cNvSpPr>
          <p:nvPr>
            <p:ph type="body" sz="quarter" idx="39"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3"/>
              </a:spcAft>
              <a:buNone/>
              <a:defRPr sz="2549" b="0" i="0">
                <a:solidFill>
                  <a:srgbClr val="000000"/>
                </a:solidFill>
                <a:latin typeface="+mn-lt"/>
              </a:defRPr>
            </a:lvl1pPr>
            <a:lvl2pPr marL="224054" indent="0">
              <a:lnSpc>
                <a:spcPct val="90000"/>
              </a:lnSpc>
              <a:spcBef>
                <a:spcPts val="0"/>
              </a:spcBef>
              <a:spcAft>
                <a:spcPts val="1273"/>
              </a:spcAft>
              <a:buNone/>
              <a:defRPr sz="1961">
                <a:solidFill>
                  <a:schemeClr val="tx2"/>
                </a:solidFill>
              </a:defRPr>
            </a:lvl2pPr>
            <a:lvl3pPr marL="448107" indent="0">
              <a:spcBef>
                <a:spcPts val="0"/>
              </a:spcBef>
              <a:spcAft>
                <a:spcPts val="1273"/>
              </a:spcAft>
              <a:buNone/>
              <a:defRPr sz="1961"/>
            </a:lvl3pPr>
            <a:lvl4pPr marL="672161" indent="0">
              <a:spcBef>
                <a:spcPts val="0"/>
              </a:spcBef>
              <a:spcAft>
                <a:spcPts val="1273"/>
              </a:spcAft>
              <a:buNone/>
              <a:defRPr sz="1961"/>
            </a:lvl4pPr>
            <a:lvl5pPr marL="896214" indent="0">
              <a:buNone/>
              <a:defRPr/>
            </a:lvl5pPr>
          </a:lstStyle>
          <a:p>
            <a:pPr lvl="0"/>
            <a:r>
              <a:rPr lang="en-US"/>
              <a:t>Subtitle Segoe UI 26pt</a:t>
            </a:r>
          </a:p>
        </p:txBody>
      </p:sp>
    </p:spTree>
    <p:extLst>
      <p:ext uri="{BB962C8B-B14F-4D97-AF65-F5344CB8AC3E}">
        <p14:creationId xmlns:p14="http://schemas.microsoft.com/office/powerpoint/2010/main" val="1544408077"/>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
        <p:nvSpPr>
          <p:cNvPr id="4" name="Text Placeholder 3">
            <a:extLst>
              <a:ext uri="{FF2B5EF4-FFF2-40B4-BE49-F238E27FC236}">
                <a16:creationId xmlns:a16="http://schemas.microsoft.com/office/drawing/2014/main" id="{567B8D63-347C-7B4E-B40B-D5729D1F07C4}"/>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3"/>
              </a:spcAft>
              <a:buNone/>
              <a:defRPr sz="2549" b="0" i="0">
                <a:solidFill>
                  <a:schemeClr val="accent1"/>
                </a:solidFill>
                <a:latin typeface="+mn-lt"/>
              </a:defRPr>
            </a:lvl1pPr>
            <a:lvl2pPr marL="224054" indent="0">
              <a:lnSpc>
                <a:spcPct val="90000"/>
              </a:lnSpc>
              <a:spcBef>
                <a:spcPts val="0"/>
              </a:spcBef>
              <a:spcAft>
                <a:spcPts val="1273"/>
              </a:spcAft>
              <a:buNone/>
              <a:defRPr sz="1961">
                <a:solidFill>
                  <a:schemeClr val="tx2"/>
                </a:solidFill>
              </a:defRPr>
            </a:lvl2pPr>
            <a:lvl3pPr marL="448107" indent="0">
              <a:spcBef>
                <a:spcPts val="0"/>
              </a:spcBef>
              <a:spcAft>
                <a:spcPts val="1273"/>
              </a:spcAft>
              <a:buNone/>
              <a:defRPr sz="1961"/>
            </a:lvl3pPr>
            <a:lvl4pPr marL="672161" indent="0">
              <a:spcBef>
                <a:spcPts val="0"/>
              </a:spcBef>
              <a:spcAft>
                <a:spcPts val="1273"/>
              </a:spcAft>
              <a:buNone/>
              <a:defRPr sz="1961"/>
            </a:lvl4pPr>
            <a:lvl5pPr marL="896214" indent="0">
              <a:buNone/>
              <a:defRPr/>
            </a:lvl5pPr>
          </a:lstStyle>
          <a:p>
            <a:pPr lvl="0"/>
            <a:r>
              <a:rPr lang="en-US"/>
              <a:t>Subtitle Segoe UI 26pt</a:t>
            </a:r>
          </a:p>
        </p:txBody>
      </p:sp>
    </p:spTree>
    <p:extLst>
      <p:ext uri="{BB962C8B-B14F-4D97-AF65-F5344CB8AC3E}">
        <p14:creationId xmlns:p14="http://schemas.microsoft.com/office/powerpoint/2010/main" val="1321600464"/>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2_Custom Layout">
    <p:bg>
      <p:bgRef idx="1001">
        <a:schemeClr val="bg1"/>
      </p:bgRef>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24471AC-B226-453B-B377-3F1C2A4110A1}"/>
              </a:ext>
            </a:extLst>
          </p:cNvPr>
          <p:cNvSpPr>
            <a:spLocks noGrp="1"/>
          </p:cNvSpPr>
          <p:nvPr>
            <p:ph type="body" sz="quarter" idx="10" hasCustomPrompt="1"/>
          </p:nvPr>
        </p:nvSpPr>
        <p:spPr>
          <a:xfrm>
            <a:off x="6579384" y="99896"/>
            <a:ext cx="5482681" cy="353070"/>
          </a:xfrm>
          <a:solidFill>
            <a:srgbClr val="FFFF00"/>
          </a:solidFill>
        </p:spPr>
        <p:txBody>
          <a:bodyPr/>
          <a:lstStyle>
            <a:lvl1pPr marL="0" indent="0" algn="l">
              <a:buNone/>
              <a:defRPr b="1">
                <a:latin typeface="Abadi" panose="020B0604020202020204" pitchFamily="34" charset="0"/>
              </a:defRPr>
            </a:lvl1pPr>
          </a:lstStyle>
          <a:p>
            <a:pPr lvl="0"/>
            <a:r>
              <a:rPr lang="en-US"/>
              <a:t>Remove When Updated</a:t>
            </a:r>
          </a:p>
        </p:txBody>
      </p:sp>
    </p:spTree>
    <p:extLst>
      <p:ext uri="{BB962C8B-B14F-4D97-AF65-F5344CB8AC3E}">
        <p14:creationId xmlns:p14="http://schemas.microsoft.com/office/powerpoint/2010/main" val="340996417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cSld name="Title and Content_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61B9E3-8CDB-47BE-86B9-B8053F8487AE}"/>
              </a:ext>
            </a:extLst>
          </p:cNvPr>
          <p:cNvSpPr>
            <a:spLocks noGrp="1"/>
          </p:cNvSpPr>
          <p:nvPr>
            <p:ph type="title"/>
          </p:nvPr>
        </p:nvSpPr>
        <p:spPr>
          <a:xfrm>
            <a:off x="354073" y="374698"/>
            <a:ext cx="11277599" cy="712379"/>
          </a:xfrm>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9CD928C8-48F2-48DA-A6A2-E8062FC77125}"/>
              </a:ext>
            </a:extLst>
          </p:cNvPr>
          <p:cNvSpPr>
            <a:spLocks noGrp="1"/>
          </p:cNvSpPr>
          <p:nvPr>
            <p:ph type="sldNum" sz="quarter" idx="10"/>
          </p:nvPr>
        </p:nvSpPr>
        <p:spPr/>
        <p:txBody>
          <a:bodyPr/>
          <a:lstStyle/>
          <a:p>
            <a:fld id="{14B407F8-90A8-44A6-978D-B9AE6E534D93}" type="slidenum">
              <a:rPr lang="en-US" smtClean="0"/>
              <a:t>‹#›</a:t>
            </a:fld>
            <a:endParaRPr lang="en-US"/>
          </a:p>
        </p:txBody>
      </p:sp>
      <p:sp>
        <p:nvSpPr>
          <p:cNvPr id="6" name="Text Placeholder 5">
            <a:extLst>
              <a:ext uri="{FF2B5EF4-FFF2-40B4-BE49-F238E27FC236}">
                <a16:creationId xmlns:a16="http://schemas.microsoft.com/office/drawing/2014/main" id="{CB156453-434A-4272-AB32-65E4A26E0AEB}"/>
              </a:ext>
            </a:extLst>
          </p:cNvPr>
          <p:cNvSpPr>
            <a:spLocks noGrp="1"/>
          </p:cNvSpPr>
          <p:nvPr>
            <p:ph type="body" sz="quarter" idx="11"/>
          </p:nvPr>
        </p:nvSpPr>
        <p:spPr>
          <a:xfrm>
            <a:off x="354072" y="1265382"/>
            <a:ext cx="11277600" cy="602344"/>
          </a:xfrm>
        </p:spPr>
        <p:txBody>
          <a:bodyPr/>
          <a:lstStyle>
            <a:lvl1pPr>
              <a:defRPr b="0">
                <a:solidFill>
                  <a:schemeClr val="tx1"/>
                </a:solidFill>
              </a:defRPr>
            </a:lvl1pPr>
            <a:lvl2pPr>
              <a:defRPr sz="1800"/>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4108939453"/>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9207908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2_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AE79E07A-94A6-483A-8849-8E6DE692B64D}"/>
              </a:ext>
            </a:extLst>
          </p:cNvPr>
          <p:cNvSpPr>
            <a:spLocks noGrp="1"/>
          </p:cNvSpPr>
          <p:nvPr>
            <p:ph type="dt" sz="half" idx="10"/>
          </p:nvPr>
        </p:nvSpPr>
        <p:spPr/>
        <p:txBody>
          <a:bodyPr/>
          <a:lstStyle/>
          <a:p>
            <a:fld id="{3F8A50C2-589C-42C8-B763-56D87D9D16BD}" type="datetimeFigureOut">
              <a:rPr lang="ko-KR" altLang="en-US" smtClean="0"/>
              <a:pPr/>
              <a:t>2021-07-25</a:t>
            </a:fld>
            <a:endParaRPr lang="ko-KR" altLang="en-US"/>
          </a:p>
        </p:txBody>
      </p:sp>
      <p:sp>
        <p:nvSpPr>
          <p:cNvPr id="3" name="바닥글 개체 틀 2">
            <a:extLst>
              <a:ext uri="{FF2B5EF4-FFF2-40B4-BE49-F238E27FC236}">
                <a16:creationId xmlns:a16="http://schemas.microsoft.com/office/drawing/2014/main" id="{CCD9BE1B-817F-40D8-90C8-F91D32CF7B97}"/>
              </a:ext>
            </a:extLst>
          </p:cNvPr>
          <p:cNvSpPr>
            <a:spLocks noGrp="1"/>
          </p:cNvSpPr>
          <p:nvPr>
            <p:ph type="ftr" sz="quarter" idx="11"/>
          </p:nvPr>
        </p:nvSpPr>
        <p:spPr/>
        <p:txBody>
          <a:bodyPr/>
          <a:lstStyle/>
          <a:p>
            <a:endParaRPr lang="ko-KR" altLang="en-US"/>
          </a:p>
        </p:txBody>
      </p:sp>
      <p:sp>
        <p:nvSpPr>
          <p:cNvPr id="4" name="슬라이드 번호 개체 틀 3">
            <a:extLst>
              <a:ext uri="{FF2B5EF4-FFF2-40B4-BE49-F238E27FC236}">
                <a16:creationId xmlns:a16="http://schemas.microsoft.com/office/drawing/2014/main" id="{C7AF10F4-65E3-4CFA-A184-E37686814D4D}"/>
              </a:ext>
            </a:extLst>
          </p:cNvPr>
          <p:cNvSpPr>
            <a:spLocks noGrp="1"/>
          </p:cNvSpPr>
          <p:nvPr>
            <p:ph type="sldNum" sz="quarter" idx="12"/>
          </p:nvPr>
        </p:nvSpPr>
        <p:spPr/>
        <p:txBody>
          <a:bodyPr/>
          <a:lstStyle/>
          <a:p>
            <a:fld id="{E887A479-1FB4-4076-82AD-4520E3445CF4}" type="slidenum">
              <a:rPr lang="ko-KR" altLang="en-US" smtClean="0"/>
              <a:pPr/>
              <a:t>‹#›</a:t>
            </a:fld>
            <a:endParaRPr lang="ko-KR" altLang="en-US"/>
          </a:p>
        </p:txBody>
      </p:sp>
      <p:grpSp>
        <p:nvGrpSpPr>
          <p:cNvPr id="6" name="그룹 5">
            <a:extLst>
              <a:ext uri="{FF2B5EF4-FFF2-40B4-BE49-F238E27FC236}">
                <a16:creationId xmlns:a16="http://schemas.microsoft.com/office/drawing/2014/main" id="{951FE5E5-427D-4B99-89C7-43AB9227F2F1}"/>
              </a:ext>
            </a:extLst>
          </p:cNvPr>
          <p:cNvGrpSpPr/>
          <p:nvPr userDrawn="1"/>
        </p:nvGrpSpPr>
        <p:grpSpPr>
          <a:xfrm>
            <a:off x="172720" y="6410960"/>
            <a:ext cx="12019280" cy="284480"/>
            <a:chOff x="172720" y="6410960"/>
            <a:chExt cx="12019280" cy="284480"/>
          </a:xfrm>
        </p:grpSpPr>
        <p:sp>
          <p:nvSpPr>
            <p:cNvPr id="7" name="직사각형 6">
              <a:extLst>
                <a:ext uri="{FF2B5EF4-FFF2-40B4-BE49-F238E27FC236}">
                  <a16:creationId xmlns:a16="http://schemas.microsoft.com/office/drawing/2014/main" id="{14E9EB06-1BB6-4F2E-8626-387F4AC6E755}"/>
                </a:ext>
              </a:extLst>
            </p:cNvPr>
            <p:cNvSpPr/>
            <p:nvPr userDrawn="1"/>
          </p:nvSpPr>
          <p:spPr>
            <a:xfrm>
              <a:off x="172720" y="6410960"/>
              <a:ext cx="12019280" cy="2844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9D8B4587-CF56-4D5A-B341-F220D295B749}"/>
                </a:ext>
              </a:extLst>
            </p:cNvPr>
            <p:cNvSpPr txBox="1"/>
            <p:nvPr userDrawn="1"/>
          </p:nvSpPr>
          <p:spPr>
            <a:xfrm>
              <a:off x="9766856" y="6428899"/>
              <a:ext cx="2404824" cy="246221"/>
            </a:xfrm>
            <a:prstGeom prst="rect">
              <a:avLst/>
            </a:prstGeom>
            <a:noFill/>
          </p:spPr>
          <p:txBody>
            <a:bodyPr wrap="none" rtlCol="0">
              <a:spAutoFit/>
            </a:bodyPr>
            <a:lstStyle/>
            <a:p>
              <a:pPr algn="r"/>
              <a:r>
                <a:rPr lang="en-US" altLang="ko-KR" sz="1000" dirty="0">
                  <a:solidFill>
                    <a:schemeClr val="bg1"/>
                  </a:solidFill>
                </a:rPr>
                <a:t>ⓒSaebyeol Yu.</a:t>
              </a:r>
              <a:r>
                <a:rPr lang="ko-KR" altLang="en-US" sz="1000" dirty="0">
                  <a:solidFill>
                    <a:schemeClr val="bg1"/>
                  </a:solidFill>
                </a:rPr>
                <a:t> </a:t>
              </a:r>
              <a:r>
                <a:rPr lang="en-US" altLang="ko-KR" sz="1000" dirty="0" err="1">
                  <a:solidFill>
                    <a:schemeClr val="bg1"/>
                  </a:solidFill>
                </a:rPr>
                <a:t>Saebyeol’s</a:t>
              </a:r>
              <a:r>
                <a:rPr lang="ko-KR" altLang="en-US" sz="1000" dirty="0">
                  <a:solidFill>
                    <a:schemeClr val="bg1"/>
                  </a:solidFill>
                </a:rPr>
                <a:t> </a:t>
              </a:r>
              <a:r>
                <a:rPr lang="en-US" altLang="ko-KR" sz="1000" dirty="0">
                  <a:solidFill>
                    <a:schemeClr val="bg1"/>
                  </a:solidFill>
                </a:rPr>
                <a:t>PowerPoint</a:t>
              </a:r>
              <a:endParaRPr lang="ko-KR" altLang="en-US" sz="1000" dirty="0">
                <a:solidFill>
                  <a:schemeClr val="bg1"/>
                </a:solidFill>
              </a:endParaRPr>
            </a:p>
          </p:txBody>
        </p:sp>
      </p:grpSp>
    </p:spTree>
    <p:extLst>
      <p:ext uri="{BB962C8B-B14F-4D97-AF65-F5344CB8AC3E}">
        <p14:creationId xmlns:p14="http://schemas.microsoft.com/office/powerpoint/2010/main" val="1154064366"/>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1_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26424" y="1829711"/>
            <a:ext cx="7477989" cy="1473396"/>
          </a:xfrm>
          <a:noFill/>
        </p:spPr>
        <p:txBody>
          <a:bodyPr lIns="0" tIns="0" rIns="0" bIns="0" anchor="t" anchorCtr="0"/>
          <a:lstStyle>
            <a:lvl1pPr>
              <a:lnSpc>
                <a:spcPct val="100000"/>
              </a:lnSpc>
              <a:spcAft>
                <a:spcPts val="1274"/>
              </a:spcAft>
              <a:defRPr sz="2549" spc="-147" baseline="0">
                <a:gradFill>
                  <a:gsLst>
                    <a:gs pos="0">
                      <a:schemeClr val="accent1"/>
                    </a:gs>
                    <a:gs pos="100000">
                      <a:schemeClr val="accent1"/>
                    </a:gs>
                  </a:gsLst>
                  <a:lin ang="5400000" scaled="0"/>
                </a:gra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rgbClr val="000000"/>
                </a:solidFill>
                <a:cs typeface="Segoe UI" pitchFamily="34" charset="0"/>
              </a:rPr>
              <a:t>© Copyright Microsoft Corporation. All rights </a:t>
            </a:r>
            <a:r>
              <a:rPr lang="en-US" sz="686">
                <a:gradFill>
                  <a:gsLst>
                    <a:gs pos="0">
                      <a:schemeClr val="tx1"/>
                    </a:gs>
                    <a:gs pos="100000">
                      <a:schemeClr val="tx1"/>
                    </a:gs>
                  </a:gsLst>
                  <a:lin ang="5400000" scaled="0"/>
                </a:gradFill>
                <a:cs typeface="Segoe UI" pitchFamily="34" charset="0"/>
              </a:rPr>
              <a:t>reserved</a:t>
            </a:r>
            <a:r>
              <a:rPr lang="en-US" sz="686">
                <a:solidFill>
                  <a:srgbClr val="000000"/>
                </a:solidFill>
                <a:cs typeface="Segoe UI" pitchFamily="34" charset="0"/>
              </a:rPr>
              <a:t>. </a:t>
            </a:r>
          </a:p>
        </p:txBody>
      </p:sp>
      <p:pic>
        <p:nvPicPr>
          <p:cNvPr id="6" name="Graphic 5">
            <a:extLst>
              <a:ext uri="{FF2B5EF4-FFF2-40B4-BE49-F238E27FC236}">
                <a16:creationId xmlns:a16="http://schemas.microsoft.com/office/drawing/2014/main" id="{0C004E86-2BE0-445E-8190-2CB3DD7F3474}"/>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a:off x="105790" y="147168"/>
            <a:ext cx="2906335" cy="877785"/>
          </a:xfrm>
          <a:prstGeom prst="rect">
            <a:avLst/>
          </a:prstGeom>
        </p:spPr>
      </p:pic>
    </p:spTree>
    <p:extLst>
      <p:ext uri="{BB962C8B-B14F-4D97-AF65-F5344CB8AC3E}">
        <p14:creationId xmlns:p14="http://schemas.microsoft.com/office/powerpoint/2010/main" val="14727676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1_Thank you blue">
    <p:bg>
      <p:bgPr>
        <a:solidFill>
          <a:srgbClr val="0278D4"/>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4"/>
              </a:spcAft>
              <a:defRPr sz="2549" spc="-147" baseline="0">
                <a:gradFill>
                  <a:gsLst>
                    <a:gs pos="0">
                      <a:schemeClr val="bg1"/>
                    </a:gs>
                    <a:gs pos="100000">
                      <a:schemeClr val="bg1"/>
                    </a:gs>
                  </a:gsLst>
                  <a:lin ang="5400000" scaled="0"/>
                </a:gra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gradFill>
                  <a:gsLst>
                    <a:gs pos="0">
                      <a:schemeClr val="bg1"/>
                    </a:gs>
                    <a:gs pos="100000">
                      <a:schemeClr val="bg1"/>
                    </a:gs>
                  </a:gsLst>
                  <a:lin ang="5400000" scaled="0"/>
                </a:gra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Tree>
    <p:extLst>
      <p:ext uri="{BB962C8B-B14F-4D97-AF65-F5344CB8AC3E}">
        <p14:creationId xmlns:p14="http://schemas.microsoft.com/office/powerpoint/2010/main" val="2212613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2_Title &amp; body slide (with bullets)">
    <p:spTree>
      <p:nvGrpSpPr>
        <p:cNvPr id="1" name=""/>
        <p:cNvGrpSpPr/>
        <p:nvPr/>
      </p:nvGrpSpPr>
      <p:grpSpPr>
        <a:xfrm>
          <a:off x="0" y="0"/>
          <a:ext cx="0" cy="0"/>
          <a:chOff x="0" y="0"/>
          <a:chExt cx="0" cy="0"/>
        </a:xfrm>
      </p:grpSpPr>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gradFill>
                  <a:gsLst>
                    <a:gs pos="0">
                      <a:schemeClr val="tx1"/>
                    </a:gs>
                    <a:gs pos="100000">
                      <a:schemeClr val="tx1"/>
                    </a:gs>
                  </a:gsLst>
                  <a:lin ang="5400000" scaled="0"/>
                </a:gra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1"/>
            <a:ext cx="11339774" cy="271592"/>
          </a:xfrm>
        </p:spPr>
        <p:txBody>
          <a:bodyPr wrap="square" lIns="0" tIns="0" rIns="0" bIns="0">
            <a:spAutoFit/>
          </a:bodyPr>
          <a:lstStyle>
            <a:lvl1pPr marL="0" indent="0">
              <a:lnSpc>
                <a:spcPct val="90000"/>
              </a:lnSpc>
              <a:spcBef>
                <a:spcPts val="0"/>
              </a:spcBef>
              <a:spcAft>
                <a:spcPts val="1274"/>
              </a:spcAft>
              <a:buNone/>
              <a:defRPr lang="en-US" sz="1961" kern="1200" spc="0" baseline="0" dirty="0">
                <a:gradFill>
                  <a:gsLst>
                    <a:gs pos="1250">
                      <a:schemeClr val="accent1"/>
                    </a:gs>
                    <a:gs pos="100000">
                      <a:schemeClr val="accent1"/>
                    </a:gs>
                  </a:gsLst>
                  <a:lin ang="5400000" scaled="0"/>
                </a:gradFill>
                <a:latin typeface="Segoe UI Semibold" panose="020B0702040204020203" pitchFamily="34" charset="0"/>
                <a:ea typeface="+mn-ea"/>
                <a:cs typeface="Segoe UI Semibold" panose="020B0702040204020203" pitchFamily="34" charset="0"/>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marL="0" marR="0" lvl="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pPr>
            <a:r>
              <a:rPr lang="en-US"/>
              <a:t>Subtitle Segoe UI 26pt</a:t>
            </a:r>
          </a:p>
        </p:txBody>
      </p:sp>
    </p:spTree>
    <p:extLst>
      <p:ext uri="{BB962C8B-B14F-4D97-AF65-F5344CB8AC3E}">
        <p14:creationId xmlns:p14="http://schemas.microsoft.com/office/powerpoint/2010/main" val="2804477688"/>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3_Title Slide wiith photo_white text">
    <p:bg>
      <p:bgPr>
        <a:solidFill>
          <a:schemeClr val="tx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23EFCAA-1C29-2540-A29B-571ABD5F822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1"/>
            <a:ext cx="12192001" cy="3595085"/>
          </a:xfrm>
          <a:prstGeom prst="rect">
            <a:avLst/>
          </a:prstGeom>
        </p:spPr>
      </p:pic>
      <p:sp>
        <p:nvSpPr>
          <p:cNvPr id="9" name="Title 1"/>
          <p:cNvSpPr>
            <a:spLocks noGrp="1"/>
          </p:cNvSpPr>
          <p:nvPr>
            <p:ph type="title" hasCustomPrompt="1"/>
          </p:nvPr>
        </p:nvSpPr>
        <p:spPr bwMode="white">
          <a:xfrm>
            <a:off x="584636" y="4073202"/>
            <a:ext cx="5083629" cy="997196"/>
          </a:xfrm>
          <a:noFill/>
        </p:spPr>
        <p:txBody>
          <a:bodyPr wrap="square" lIns="0" tIns="0" rIns="0" bIns="0" anchor="b" anchorCtr="0">
            <a:spAutoFit/>
          </a:bodyPr>
          <a:lstStyle>
            <a:lvl1pPr>
              <a:defRPr sz="3600" spc="-50" baseline="0">
                <a:solidFill>
                  <a:schemeClr val="accent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bwMode="white">
          <a:xfrm>
            <a:off x="584200" y="5499023"/>
            <a:ext cx="5084064" cy="244426"/>
          </a:xfrm>
          <a:noFill/>
        </p:spPr>
        <p:txBody>
          <a:bodyPr wrap="square" lIns="0" tIns="0" rIns="0" bIns="0">
            <a:spAutoFit/>
          </a:bodyPr>
          <a:lstStyle>
            <a:lvl1pPr marL="0" indent="0">
              <a:spcBef>
                <a:spcPts val="0"/>
              </a:spcBef>
              <a:buNone/>
              <a:defRPr sz="1765" spc="0" baseline="0">
                <a:solidFill>
                  <a:schemeClr val="bg2"/>
                </a:solidFill>
                <a:latin typeface="+mn-lt"/>
                <a:cs typeface="Segoe UI" panose="020B0502040204020203" pitchFamily="34" charset="0"/>
              </a:defRPr>
            </a:lvl1pPr>
          </a:lstStyle>
          <a:p>
            <a:pPr lvl="0"/>
            <a:r>
              <a:rPr lang="en-US"/>
              <a:t>Speaker name or subtitle text</a:t>
            </a:r>
          </a:p>
        </p:txBody>
      </p:sp>
      <p:pic>
        <p:nvPicPr>
          <p:cNvPr id="10" name="Picture 9" descr="A close up of a logo&#10;&#10;Description automatically generated">
            <a:extLst>
              <a:ext uri="{FF2B5EF4-FFF2-40B4-BE49-F238E27FC236}">
                <a16:creationId xmlns:a16="http://schemas.microsoft.com/office/drawing/2014/main" id="{2909513A-6623-4018-A76B-F954A5EA690E}"/>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5790" y="147168"/>
            <a:ext cx="2906335" cy="877785"/>
          </a:xfrm>
          <a:prstGeom prst="rect">
            <a:avLst/>
          </a:prstGeom>
        </p:spPr>
      </p:pic>
    </p:spTree>
    <p:extLst>
      <p:ext uri="{BB962C8B-B14F-4D97-AF65-F5344CB8AC3E}">
        <p14:creationId xmlns:p14="http://schemas.microsoft.com/office/powerpoint/2010/main" val="22921513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Semibold" panose="020B0702040204020203" pitchFamily="34" charset="0"/>
                <a:ea typeface="Segoe UI Semibold" panose="020B0702040204020203" pitchFamily="34" charset="0"/>
                <a:cs typeface="Segoe UI Semibold" panose="020B0702040204020203"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1745093"/>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27830120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316EA-43FE-47F9-8B4D-55FAD647BF9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0C316B4-2F01-44C2-9022-ED4CE46EF40D}"/>
              </a:ext>
            </a:extLst>
          </p:cNvPr>
          <p:cNvSpPr>
            <a:spLocks noGrp="1"/>
          </p:cNvSpPr>
          <p:nvPr>
            <p:ph type="dt" sz="half" idx="10"/>
          </p:nvPr>
        </p:nvSpPr>
        <p:spPr/>
        <p:txBody>
          <a:bodyPr/>
          <a:lstStyle/>
          <a:p>
            <a:fld id="{3A94842E-F076-4988-8763-467CF11DA4F4}" type="datetimeFigureOut">
              <a:rPr lang="en-US" smtClean="0"/>
              <a:t>7/25/2021</a:t>
            </a:fld>
            <a:endParaRPr lang="en-US"/>
          </a:p>
        </p:txBody>
      </p:sp>
      <p:sp>
        <p:nvSpPr>
          <p:cNvPr id="4" name="Footer Placeholder 3">
            <a:extLst>
              <a:ext uri="{FF2B5EF4-FFF2-40B4-BE49-F238E27FC236}">
                <a16:creationId xmlns:a16="http://schemas.microsoft.com/office/drawing/2014/main" id="{75634065-A809-4CB7-B876-AD456EEDF7D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09EFF4F-831A-4ADB-8584-30E642B5AC3A}"/>
              </a:ext>
            </a:extLst>
          </p:cNvPr>
          <p:cNvSpPr>
            <a:spLocks noGrp="1"/>
          </p:cNvSpPr>
          <p:nvPr>
            <p:ph type="sldNum" sz="quarter" idx="12"/>
          </p:nvPr>
        </p:nvSpPr>
        <p:spPr/>
        <p:txBody>
          <a:bodyPr/>
          <a:lstStyle/>
          <a:p>
            <a:fld id="{09D5BCCE-6B92-4011-B1F5-90E5AB1BADB0}" type="slidenum">
              <a:rPr lang="en-US" smtClean="0"/>
              <a:t>‹#›</a:t>
            </a:fld>
            <a:endParaRPr lang="en-US"/>
          </a:p>
        </p:txBody>
      </p:sp>
    </p:spTree>
    <p:extLst>
      <p:ext uri="{BB962C8B-B14F-4D97-AF65-F5344CB8AC3E}">
        <p14:creationId xmlns:p14="http://schemas.microsoft.com/office/powerpoint/2010/main" val="229969569"/>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2_Title Only">
    <p:bg>
      <p:bgPr>
        <a:solidFill>
          <a:srgbClr val="F2F2F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588263" y="497542"/>
            <a:ext cx="11018520" cy="430887"/>
          </a:xfrm>
        </p:spPr>
        <p:txBody>
          <a:bodyPr>
            <a:noAutofit/>
          </a:bodyPr>
          <a:lstStyle>
            <a:lvl1pPr>
              <a:defRPr sz="2800">
                <a:solidFill>
                  <a:srgbClr val="000000"/>
                </a:solidFill>
              </a:defRPr>
            </a:lvl1pPr>
          </a:lstStyle>
          <a:p>
            <a:r>
              <a:rPr lang="en-US"/>
              <a:t>Click to edit Master title style</a:t>
            </a:r>
          </a:p>
        </p:txBody>
      </p:sp>
      <p:sp>
        <p:nvSpPr>
          <p:cNvPr id="3" name="Footer Placeholder 10">
            <a:extLst>
              <a:ext uri="{FF2B5EF4-FFF2-40B4-BE49-F238E27FC236}">
                <a16:creationId xmlns:a16="http://schemas.microsoft.com/office/drawing/2014/main" id="{9438946C-117E-D444-B499-2F521D38BF54}"/>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r>
              <a:rPr lang="en-US"/>
              <a:t>© Microsoft Corporation                                                                                  					   	    	                                     Microsoft 365 </a:t>
            </a:r>
          </a:p>
        </p:txBody>
      </p:sp>
      <p:sp>
        <p:nvSpPr>
          <p:cNvPr id="8" name="Content Placeholder 6">
            <a:extLst>
              <a:ext uri="{FF2B5EF4-FFF2-40B4-BE49-F238E27FC236}">
                <a16:creationId xmlns:a16="http://schemas.microsoft.com/office/drawing/2014/main" id="{41373CA6-F3F2-4F62-8708-1994F2214324}"/>
              </a:ext>
            </a:extLst>
          </p:cNvPr>
          <p:cNvSpPr>
            <a:spLocks noGrp="1"/>
          </p:cNvSpPr>
          <p:nvPr>
            <p:ph sz="quarter" idx="10"/>
          </p:nvPr>
        </p:nvSpPr>
        <p:spPr>
          <a:xfrm>
            <a:off x="592357" y="963925"/>
            <a:ext cx="11025187" cy="276999"/>
          </a:xfrm>
        </p:spPr>
        <p:txBody>
          <a:bodyPr/>
          <a:lstStyle>
            <a:lvl1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smtClean="0">
                <a:solidFill>
                  <a:schemeClr val="tx1"/>
                </a:solidFill>
                <a:latin typeface="+mn-lt"/>
                <a:ea typeface="+mn-ea"/>
                <a:cs typeface="Segoe UI Semilight" panose="020B0402040204020203" pitchFamily="34" charset="0"/>
              </a:defRPr>
            </a:lvl1pPr>
            <a:lvl2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smtClean="0">
                <a:solidFill>
                  <a:schemeClr val="accent1"/>
                </a:solidFill>
                <a:latin typeface="+mn-lt"/>
                <a:ea typeface="+mn-ea"/>
                <a:cs typeface="Segoe UI Semilight" panose="020B0402040204020203" pitchFamily="34" charset="0"/>
              </a:defRPr>
            </a:lvl2pPr>
            <a:lvl3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smtClean="0">
                <a:solidFill>
                  <a:schemeClr val="accent1"/>
                </a:solidFill>
                <a:latin typeface="+mn-lt"/>
                <a:ea typeface="+mn-ea"/>
                <a:cs typeface="Segoe UI Semilight" panose="020B0402040204020203" pitchFamily="34" charset="0"/>
              </a:defRPr>
            </a:lvl3pPr>
            <a:lvl4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smtClean="0">
                <a:solidFill>
                  <a:schemeClr val="accent1"/>
                </a:solidFill>
                <a:latin typeface="+mn-lt"/>
                <a:ea typeface="+mn-ea"/>
                <a:cs typeface="Segoe UI Semilight" panose="020B0402040204020203" pitchFamily="34" charset="0"/>
              </a:defRPr>
            </a:lvl4pPr>
            <a:lvl5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solidFill>
                  <a:schemeClr val="accent1"/>
                </a:solidFill>
                <a:latin typeface="+mn-lt"/>
                <a:ea typeface="+mn-ea"/>
                <a:cs typeface="Segoe UI Semilight" panose="020B0402040204020203" pitchFamily="34" charset="0"/>
              </a:defRPr>
            </a:lvl5pPr>
          </a:lstStyle>
          <a:p>
            <a:pPr lvl="0"/>
            <a:r>
              <a:rPr lang="en-US"/>
              <a:t>Click to edit Master text styles</a:t>
            </a:r>
          </a:p>
        </p:txBody>
      </p:sp>
    </p:spTree>
    <p:extLst>
      <p:ext uri="{BB962C8B-B14F-4D97-AF65-F5344CB8AC3E}">
        <p14:creationId xmlns:p14="http://schemas.microsoft.com/office/powerpoint/2010/main" val="2047316407"/>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strike="noStrike">
                <a:solidFill>
                  <a:srgbClr val="000000"/>
                </a:solidFill>
              </a:defRPr>
            </a:lvl1pPr>
          </a:lstStyle>
          <a:p>
            <a:r>
              <a:rPr lang="en-US"/>
              <a:t>Title</a:t>
            </a:r>
          </a:p>
        </p:txBody>
      </p:sp>
      <p:sp>
        <p:nvSpPr>
          <p:cNvPr id="8" name="Text Box 3">
            <a:extLst>
              <a:ext uri="{FF2B5EF4-FFF2-40B4-BE49-F238E27FC236}">
                <a16:creationId xmlns:a16="http://schemas.microsoft.com/office/drawing/2014/main" id="{3F1DAFF6-F27C-B74D-96EC-43A1B70AA064}"/>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2071114689"/>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548512"/>
            <a:ext cx="4167887" cy="985025"/>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pic>
        <p:nvPicPr>
          <p:cNvPr id="3" name="Picture 2" descr="A meeting in a conference room.">
            <a:extLst>
              <a:ext uri="{FF2B5EF4-FFF2-40B4-BE49-F238E27FC236}">
                <a16:creationId xmlns:a16="http://schemas.microsoft.com/office/drawing/2014/main" id="{1C493F8D-AB10-4958-85D1-CC12E3C2F13E}"/>
              </a:ext>
            </a:extLst>
          </p:cNvPr>
          <p:cNvPicPr>
            <a:picLocks noChangeAspect="1"/>
          </p:cNvPicPr>
          <p:nvPr userDrawn="1"/>
        </p:nvPicPr>
        <p:blipFill rotWithShape="1">
          <a:blip r:embed="rId3"/>
          <a:srcRect l="32559" r="10791"/>
          <a:stretch/>
        </p:blipFill>
        <p:spPr bwMode="ltGray">
          <a:xfrm>
            <a:off x="5334001" y="0"/>
            <a:ext cx="6858000" cy="6858000"/>
          </a:xfrm>
          <a:prstGeom prst="rect">
            <a:avLst/>
          </a:prstGeom>
        </p:spPr>
      </p:pic>
    </p:spTree>
    <p:extLst>
      <p:ext uri="{BB962C8B-B14F-4D97-AF65-F5344CB8AC3E}">
        <p14:creationId xmlns:p14="http://schemas.microsoft.com/office/powerpoint/2010/main" val="6410809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548512"/>
            <a:ext cx="4167887" cy="985025"/>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pic>
        <p:nvPicPr>
          <p:cNvPr id="3" name="Picture 2" descr="A meeting in a conference room.">
            <a:extLst>
              <a:ext uri="{FF2B5EF4-FFF2-40B4-BE49-F238E27FC236}">
                <a16:creationId xmlns:a16="http://schemas.microsoft.com/office/drawing/2014/main" id="{73BBB57F-0AE7-43B4-A8A4-8A3F02549FB7}"/>
              </a:ext>
            </a:extLst>
          </p:cNvPr>
          <p:cNvPicPr>
            <a:picLocks noChangeAspect="1"/>
          </p:cNvPicPr>
          <p:nvPr userDrawn="1"/>
        </p:nvPicPr>
        <p:blipFill rotWithShape="1">
          <a:blip r:embed="rId3"/>
          <a:srcRect l="32559" r="10791"/>
          <a:stretch/>
        </p:blipFill>
        <p:spPr bwMode="ltGray">
          <a:xfrm>
            <a:off x="5334001" y="0"/>
            <a:ext cx="6858000" cy="6858000"/>
          </a:xfrm>
          <a:prstGeom prst="rect">
            <a:avLst/>
          </a:prstGeom>
        </p:spPr>
      </p:pic>
    </p:spTree>
    <p:extLst>
      <p:ext uri="{BB962C8B-B14F-4D97-AF65-F5344CB8AC3E}">
        <p14:creationId xmlns:p14="http://schemas.microsoft.com/office/powerpoint/2010/main" val="18259009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1_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AE79E07A-94A6-483A-8849-8E6DE692B64D}"/>
              </a:ext>
            </a:extLst>
          </p:cNvPr>
          <p:cNvSpPr>
            <a:spLocks noGrp="1"/>
          </p:cNvSpPr>
          <p:nvPr>
            <p:ph type="dt" sz="half" idx="10"/>
          </p:nvPr>
        </p:nvSpPr>
        <p:spPr/>
        <p:txBody>
          <a:bodyPr/>
          <a:lstStyle/>
          <a:p>
            <a:fld id="{3F8A50C2-589C-42C8-B763-56D87D9D16BD}" type="datetimeFigureOut">
              <a:rPr lang="ko-KR" altLang="en-US" smtClean="0"/>
              <a:pPr/>
              <a:t>2021-07-25</a:t>
            </a:fld>
            <a:endParaRPr lang="ko-KR" altLang="en-US"/>
          </a:p>
        </p:txBody>
      </p:sp>
      <p:sp>
        <p:nvSpPr>
          <p:cNvPr id="3" name="바닥글 개체 틀 2">
            <a:extLst>
              <a:ext uri="{FF2B5EF4-FFF2-40B4-BE49-F238E27FC236}">
                <a16:creationId xmlns:a16="http://schemas.microsoft.com/office/drawing/2014/main" id="{CCD9BE1B-817F-40D8-90C8-F91D32CF7B97}"/>
              </a:ext>
            </a:extLst>
          </p:cNvPr>
          <p:cNvSpPr>
            <a:spLocks noGrp="1"/>
          </p:cNvSpPr>
          <p:nvPr>
            <p:ph type="ftr" sz="quarter" idx="11"/>
          </p:nvPr>
        </p:nvSpPr>
        <p:spPr/>
        <p:txBody>
          <a:bodyPr/>
          <a:lstStyle/>
          <a:p>
            <a:endParaRPr lang="ko-KR" altLang="en-US"/>
          </a:p>
        </p:txBody>
      </p:sp>
      <p:sp>
        <p:nvSpPr>
          <p:cNvPr id="4" name="슬라이드 번호 개체 틀 3">
            <a:extLst>
              <a:ext uri="{FF2B5EF4-FFF2-40B4-BE49-F238E27FC236}">
                <a16:creationId xmlns:a16="http://schemas.microsoft.com/office/drawing/2014/main" id="{C7AF10F4-65E3-4CFA-A184-E37686814D4D}"/>
              </a:ext>
            </a:extLst>
          </p:cNvPr>
          <p:cNvSpPr>
            <a:spLocks noGrp="1"/>
          </p:cNvSpPr>
          <p:nvPr>
            <p:ph type="sldNum" sz="quarter" idx="12"/>
          </p:nvPr>
        </p:nvSpPr>
        <p:spPr/>
        <p:txBody>
          <a:bodyPr/>
          <a:lstStyle/>
          <a:p>
            <a:fld id="{E887A479-1FB4-4076-82AD-4520E3445CF4}" type="slidenum">
              <a:rPr lang="ko-KR" altLang="en-US" smtClean="0"/>
              <a:pPr/>
              <a:t>‹#›</a:t>
            </a:fld>
            <a:endParaRPr lang="ko-KR" altLang="en-US"/>
          </a:p>
        </p:txBody>
      </p:sp>
    </p:spTree>
    <p:extLst>
      <p:ext uri="{BB962C8B-B14F-4D97-AF65-F5344CB8AC3E}">
        <p14:creationId xmlns:p14="http://schemas.microsoft.com/office/powerpoint/2010/main" val="1594067914"/>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10636893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Tree>
    <p:extLst>
      <p:ext uri="{BB962C8B-B14F-4D97-AF65-F5344CB8AC3E}">
        <p14:creationId xmlns:p14="http://schemas.microsoft.com/office/powerpoint/2010/main" val="29630861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6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8017154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2140732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1" y="1435100"/>
            <a:ext cx="5211763"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995086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492512"/>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0685046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2816149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3470705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2139174"/>
            <a:ext cx="4158362" cy="985025"/>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610"/>
          </a:xfrm>
        </p:spPr>
        <p:txBody>
          <a:bodyPr/>
          <a:lstStyle>
            <a:lvl1pPr marL="0" indent="0">
              <a:buNone/>
              <a:defRPr sz="2200">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2677385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934901"/>
            <a:ext cx="4159950" cy="985025"/>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097090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18" Type="http://schemas.openxmlformats.org/officeDocument/2006/relationships/slideLayout" Target="../slideLayouts/slideLayout31.xml"/><Relationship Id="rId3" Type="http://schemas.openxmlformats.org/officeDocument/2006/relationships/slideLayout" Target="../slideLayouts/slideLayout16.xml"/><Relationship Id="rId21" Type="http://schemas.openxmlformats.org/officeDocument/2006/relationships/slideLayout" Target="../slideLayouts/slideLayout34.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slideLayout" Target="../slideLayouts/slideLayout30.xml"/><Relationship Id="rId25" Type="http://schemas.openxmlformats.org/officeDocument/2006/relationships/image" Target="../media/image1.png"/><Relationship Id="rId2" Type="http://schemas.openxmlformats.org/officeDocument/2006/relationships/slideLayout" Target="../slideLayouts/slideLayout15.xml"/><Relationship Id="rId16" Type="http://schemas.openxmlformats.org/officeDocument/2006/relationships/slideLayout" Target="../slideLayouts/slideLayout29.xml"/><Relationship Id="rId20" Type="http://schemas.openxmlformats.org/officeDocument/2006/relationships/slideLayout" Target="../slideLayouts/slideLayout33.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24" Type="http://schemas.openxmlformats.org/officeDocument/2006/relationships/theme" Target="../theme/theme2.xml"/><Relationship Id="rId5" Type="http://schemas.openxmlformats.org/officeDocument/2006/relationships/slideLayout" Target="../slideLayouts/slideLayout18.xml"/><Relationship Id="rId15" Type="http://schemas.openxmlformats.org/officeDocument/2006/relationships/slideLayout" Target="../slideLayouts/slideLayout28.xml"/><Relationship Id="rId23" Type="http://schemas.openxmlformats.org/officeDocument/2006/relationships/slideLayout" Target="../slideLayouts/slideLayout36.xml"/><Relationship Id="rId10" Type="http://schemas.openxmlformats.org/officeDocument/2006/relationships/slideLayout" Target="../slideLayouts/slideLayout23.xml"/><Relationship Id="rId19" Type="http://schemas.openxmlformats.org/officeDocument/2006/relationships/slideLayout" Target="../slideLayouts/slideLayout32.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 Id="rId22" Type="http://schemas.openxmlformats.org/officeDocument/2006/relationships/slideLayout" Target="../slideLayouts/slideLayout35.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49.xml"/><Relationship Id="rId18" Type="http://schemas.openxmlformats.org/officeDocument/2006/relationships/slideLayout" Target="../slideLayouts/slideLayout54.xml"/><Relationship Id="rId26" Type="http://schemas.openxmlformats.org/officeDocument/2006/relationships/slideLayout" Target="../slideLayouts/slideLayout62.xml"/><Relationship Id="rId39" Type="http://schemas.openxmlformats.org/officeDocument/2006/relationships/slideLayout" Target="../slideLayouts/slideLayout75.xml"/><Relationship Id="rId3" Type="http://schemas.openxmlformats.org/officeDocument/2006/relationships/slideLayout" Target="../slideLayouts/slideLayout39.xml"/><Relationship Id="rId21" Type="http://schemas.openxmlformats.org/officeDocument/2006/relationships/slideLayout" Target="../slideLayouts/slideLayout57.xml"/><Relationship Id="rId34" Type="http://schemas.openxmlformats.org/officeDocument/2006/relationships/slideLayout" Target="../slideLayouts/slideLayout70.xml"/><Relationship Id="rId42" Type="http://schemas.openxmlformats.org/officeDocument/2006/relationships/slideLayout" Target="../slideLayouts/slideLayout78.xml"/><Relationship Id="rId47" Type="http://schemas.openxmlformats.org/officeDocument/2006/relationships/slideLayout" Target="../slideLayouts/slideLayout83.xml"/><Relationship Id="rId50" Type="http://schemas.openxmlformats.org/officeDocument/2006/relationships/slideLayout" Target="../slideLayouts/slideLayout86.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17" Type="http://schemas.openxmlformats.org/officeDocument/2006/relationships/slideLayout" Target="../slideLayouts/slideLayout53.xml"/><Relationship Id="rId25" Type="http://schemas.openxmlformats.org/officeDocument/2006/relationships/slideLayout" Target="../slideLayouts/slideLayout61.xml"/><Relationship Id="rId33" Type="http://schemas.openxmlformats.org/officeDocument/2006/relationships/slideLayout" Target="../slideLayouts/slideLayout69.xml"/><Relationship Id="rId38" Type="http://schemas.openxmlformats.org/officeDocument/2006/relationships/slideLayout" Target="../slideLayouts/slideLayout74.xml"/><Relationship Id="rId46" Type="http://schemas.openxmlformats.org/officeDocument/2006/relationships/slideLayout" Target="../slideLayouts/slideLayout82.xml"/><Relationship Id="rId2" Type="http://schemas.openxmlformats.org/officeDocument/2006/relationships/slideLayout" Target="../slideLayouts/slideLayout38.xml"/><Relationship Id="rId16" Type="http://schemas.openxmlformats.org/officeDocument/2006/relationships/slideLayout" Target="../slideLayouts/slideLayout52.xml"/><Relationship Id="rId20" Type="http://schemas.openxmlformats.org/officeDocument/2006/relationships/slideLayout" Target="../slideLayouts/slideLayout56.xml"/><Relationship Id="rId29" Type="http://schemas.openxmlformats.org/officeDocument/2006/relationships/slideLayout" Target="../slideLayouts/slideLayout65.xml"/><Relationship Id="rId41" Type="http://schemas.openxmlformats.org/officeDocument/2006/relationships/slideLayout" Target="../slideLayouts/slideLayout77.xml"/><Relationship Id="rId54" Type="http://schemas.openxmlformats.org/officeDocument/2006/relationships/image" Target="../media/image10.png"/><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24" Type="http://schemas.openxmlformats.org/officeDocument/2006/relationships/slideLayout" Target="../slideLayouts/slideLayout60.xml"/><Relationship Id="rId32" Type="http://schemas.openxmlformats.org/officeDocument/2006/relationships/slideLayout" Target="../slideLayouts/slideLayout68.xml"/><Relationship Id="rId37" Type="http://schemas.openxmlformats.org/officeDocument/2006/relationships/slideLayout" Target="../slideLayouts/slideLayout73.xml"/><Relationship Id="rId40" Type="http://schemas.openxmlformats.org/officeDocument/2006/relationships/slideLayout" Target="../slideLayouts/slideLayout76.xml"/><Relationship Id="rId45" Type="http://schemas.openxmlformats.org/officeDocument/2006/relationships/slideLayout" Target="../slideLayouts/slideLayout81.xml"/><Relationship Id="rId53" Type="http://schemas.openxmlformats.org/officeDocument/2006/relationships/image" Target="../media/image9.emf"/><Relationship Id="rId5" Type="http://schemas.openxmlformats.org/officeDocument/2006/relationships/slideLayout" Target="../slideLayouts/slideLayout41.xml"/><Relationship Id="rId15" Type="http://schemas.openxmlformats.org/officeDocument/2006/relationships/slideLayout" Target="../slideLayouts/slideLayout51.xml"/><Relationship Id="rId23" Type="http://schemas.openxmlformats.org/officeDocument/2006/relationships/slideLayout" Target="../slideLayouts/slideLayout59.xml"/><Relationship Id="rId28" Type="http://schemas.openxmlformats.org/officeDocument/2006/relationships/slideLayout" Target="../slideLayouts/slideLayout64.xml"/><Relationship Id="rId36" Type="http://schemas.openxmlformats.org/officeDocument/2006/relationships/slideLayout" Target="../slideLayouts/slideLayout72.xml"/><Relationship Id="rId49" Type="http://schemas.openxmlformats.org/officeDocument/2006/relationships/slideLayout" Target="../slideLayouts/slideLayout85.xml"/><Relationship Id="rId10" Type="http://schemas.openxmlformats.org/officeDocument/2006/relationships/slideLayout" Target="../slideLayouts/slideLayout46.xml"/><Relationship Id="rId19" Type="http://schemas.openxmlformats.org/officeDocument/2006/relationships/slideLayout" Target="../slideLayouts/slideLayout55.xml"/><Relationship Id="rId31" Type="http://schemas.openxmlformats.org/officeDocument/2006/relationships/slideLayout" Target="../slideLayouts/slideLayout67.xml"/><Relationship Id="rId44" Type="http://schemas.openxmlformats.org/officeDocument/2006/relationships/slideLayout" Target="../slideLayouts/slideLayout80.xml"/><Relationship Id="rId52" Type="http://schemas.openxmlformats.org/officeDocument/2006/relationships/theme" Target="../theme/theme3.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slideLayout" Target="../slideLayouts/slideLayout50.xml"/><Relationship Id="rId22" Type="http://schemas.openxmlformats.org/officeDocument/2006/relationships/slideLayout" Target="../slideLayouts/slideLayout58.xml"/><Relationship Id="rId27" Type="http://schemas.openxmlformats.org/officeDocument/2006/relationships/slideLayout" Target="../slideLayouts/slideLayout63.xml"/><Relationship Id="rId30" Type="http://schemas.openxmlformats.org/officeDocument/2006/relationships/slideLayout" Target="../slideLayouts/slideLayout66.xml"/><Relationship Id="rId35" Type="http://schemas.openxmlformats.org/officeDocument/2006/relationships/slideLayout" Target="../slideLayouts/slideLayout71.xml"/><Relationship Id="rId43" Type="http://schemas.openxmlformats.org/officeDocument/2006/relationships/slideLayout" Target="../slideLayouts/slideLayout79.xml"/><Relationship Id="rId48" Type="http://schemas.openxmlformats.org/officeDocument/2006/relationships/slideLayout" Target="../slideLayouts/slideLayout84.xml"/><Relationship Id="rId8" Type="http://schemas.openxmlformats.org/officeDocument/2006/relationships/slideLayout" Target="../slideLayouts/slideLayout44.xml"/><Relationship Id="rId51" Type="http://schemas.openxmlformats.org/officeDocument/2006/relationships/slideLayout" Target="../slideLayouts/slideLayout8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95.xml"/><Relationship Id="rId13" Type="http://schemas.openxmlformats.org/officeDocument/2006/relationships/slideLayout" Target="../slideLayouts/slideLayout100.xml"/><Relationship Id="rId18" Type="http://schemas.openxmlformats.org/officeDocument/2006/relationships/slideLayout" Target="../slideLayouts/slideLayout105.xml"/><Relationship Id="rId26" Type="http://schemas.openxmlformats.org/officeDocument/2006/relationships/slideLayout" Target="../slideLayouts/slideLayout113.xml"/><Relationship Id="rId3" Type="http://schemas.openxmlformats.org/officeDocument/2006/relationships/slideLayout" Target="../slideLayouts/slideLayout90.xml"/><Relationship Id="rId21" Type="http://schemas.openxmlformats.org/officeDocument/2006/relationships/slideLayout" Target="../slideLayouts/slideLayout108.xml"/><Relationship Id="rId34" Type="http://schemas.openxmlformats.org/officeDocument/2006/relationships/slideLayout" Target="../slideLayouts/slideLayout121.xml"/><Relationship Id="rId7" Type="http://schemas.openxmlformats.org/officeDocument/2006/relationships/slideLayout" Target="../slideLayouts/slideLayout94.xml"/><Relationship Id="rId12" Type="http://schemas.openxmlformats.org/officeDocument/2006/relationships/slideLayout" Target="../slideLayouts/slideLayout99.xml"/><Relationship Id="rId17" Type="http://schemas.openxmlformats.org/officeDocument/2006/relationships/slideLayout" Target="../slideLayouts/slideLayout104.xml"/><Relationship Id="rId25" Type="http://schemas.openxmlformats.org/officeDocument/2006/relationships/slideLayout" Target="../slideLayouts/slideLayout112.xml"/><Relationship Id="rId33" Type="http://schemas.openxmlformats.org/officeDocument/2006/relationships/slideLayout" Target="../slideLayouts/slideLayout120.xml"/><Relationship Id="rId2" Type="http://schemas.openxmlformats.org/officeDocument/2006/relationships/slideLayout" Target="../slideLayouts/slideLayout89.xml"/><Relationship Id="rId16" Type="http://schemas.openxmlformats.org/officeDocument/2006/relationships/slideLayout" Target="../slideLayouts/slideLayout103.xml"/><Relationship Id="rId20" Type="http://schemas.openxmlformats.org/officeDocument/2006/relationships/slideLayout" Target="../slideLayouts/slideLayout107.xml"/><Relationship Id="rId29" Type="http://schemas.openxmlformats.org/officeDocument/2006/relationships/slideLayout" Target="../slideLayouts/slideLayout116.xml"/><Relationship Id="rId1" Type="http://schemas.openxmlformats.org/officeDocument/2006/relationships/slideLayout" Target="../slideLayouts/slideLayout88.xml"/><Relationship Id="rId6" Type="http://schemas.openxmlformats.org/officeDocument/2006/relationships/slideLayout" Target="../slideLayouts/slideLayout93.xml"/><Relationship Id="rId11" Type="http://schemas.openxmlformats.org/officeDocument/2006/relationships/slideLayout" Target="../slideLayouts/slideLayout98.xml"/><Relationship Id="rId24" Type="http://schemas.openxmlformats.org/officeDocument/2006/relationships/slideLayout" Target="../slideLayouts/slideLayout111.xml"/><Relationship Id="rId32" Type="http://schemas.openxmlformats.org/officeDocument/2006/relationships/slideLayout" Target="../slideLayouts/slideLayout119.xml"/><Relationship Id="rId37" Type="http://schemas.openxmlformats.org/officeDocument/2006/relationships/image" Target="../media/image18.emf"/><Relationship Id="rId5" Type="http://schemas.openxmlformats.org/officeDocument/2006/relationships/slideLayout" Target="../slideLayouts/slideLayout92.xml"/><Relationship Id="rId15" Type="http://schemas.openxmlformats.org/officeDocument/2006/relationships/slideLayout" Target="../slideLayouts/slideLayout102.xml"/><Relationship Id="rId23" Type="http://schemas.openxmlformats.org/officeDocument/2006/relationships/slideLayout" Target="../slideLayouts/slideLayout110.xml"/><Relationship Id="rId28" Type="http://schemas.openxmlformats.org/officeDocument/2006/relationships/slideLayout" Target="../slideLayouts/slideLayout115.xml"/><Relationship Id="rId36" Type="http://schemas.openxmlformats.org/officeDocument/2006/relationships/theme" Target="../theme/theme4.xml"/><Relationship Id="rId10" Type="http://schemas.openxmlformats.org/officeDocument/2006/relationships/slideLayout" Target="../slideLayouts/slideLayout97.xml"/><Relationship Id="rId19" Type="http://schemas.openxmlformats.org/officeDocument/2006/relationships/slideLayout" Target="../slideLayouts/slideLayout106.xml"/><Relationship Id="rId31" Type="http://schemas.openxmlformats.org/officeDocument/2006/relationships/slideLayout" Target="../slideLayouts/slideLayout118.xml"/><Relationship Id="rId4" Type="http://schemas.openxmlformats.org/officeDocument/2006/relationships/slideLayout" Target="../slideLayouts/slideLayout91.xml"/><Relationship Id="rId9" Type="http://schemas.openxmlformats.org/officeDocument/2006/relationships/slideLayout" Target="../slideLayouts/slideLayout96.xml"/><Relationship Id="rId14" Type="http://schemas.openxmlformats.org/officeDocument/2006/relationships/slideLayout" Target="../slideLayouts/slideLayout101.xml"/><Relationship Id="rId22" Type="http://schemas.openxmlformats.org/officeDocument/2006/relationships/slideLayout" Target="../slideLayouts/slideLayout109.xml"/><Relationship Id="rId27" Type="http://schemas.openxmlformats.org/officeDocument/2006/relationships/slideLayout" Target="../slideLayouts/slideLayout114.xml"/><Relationship Id="rId30" Type="http://schemas.openxmlformats.org/officeDocument/2006/relationships/slideLayout" Target="../slideLayouts/slideLayout117.xml"/><Relationship Id="rId35" Type="http://schemas.openxmlformats.org/officeDocument/2006/relationships/slideLayout" Target="../slideLayouts/slideLayout12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30.xml"/><Relationship Id="rId13" Type="http://schemas.openxmlformats.org/officeDocument/2006/relationships/slideLayout" Target="../slideLayouts/slideLayout135.xml"/><Relationship Id="rId18" Type="http://schemas.openxmlformats.org/officeDocument/2006/relationships/slideLayout" Target="../slideLayouts/slideLayout140.xml"/><Relationship Id="rId26" Type="http://schemas.openxmlformats.org/officeDocument/2006/relationships/slideLayout" Target="../slideLayouts/slideLayout148.xml"/><Relationship Id="rId39" Type="http://schemas.openxmlformats.org/officeDocument/2006/relationships/image" Target="../media/image18.emf"/><Relationship Id="rId3" Type="http://schemas.openxmlformats.org/officeDocument/2006/relationships/slideLayout" Target="../slideLayouts/slideLayout125.xml"/><Relationship Id="rId21" Type="http://schemas.openxmlformats.org/officeDocument/2006/relationships/slideLayout" Target="../slideLayouts/slideLayout143.xml"/><Relationship Id="rId34" Type="http://schemas.openxmlformats.org/officeDocument/2006/relationships/slideLayout" Target="../slideLayouts/slideLayout156.xml"/><Relationship Id="rId7" Type="http://schemas.openxmlformats.org/officeDocument/2006/relationships/slideLayout" Target="../slideLayouts/slideLayout129.xml"/><Relationship Id="rId12" Type="http://schemas.openxmlformats.org/officeDocument/2006/relationships/slideLayout" Target="../slideLayouts/slideLayout134.xml"/><Relationship Id="rId17" Type="http://schemas.openxmlformats.org/officeDocument/2006/relationships/slideLayout" Target="../slideLayouts/slideLayout139.xml"/><Relationship Id="rId25" Type="http://schemas.openxmlformats.org/officeDocument/2006/relationships/slideLayout" Target="../slideLayouts/slideLayout147.xml"/><Relationship Id="rId33" Type="http://schemas.openxmlformats.org/officeDocument/2006/relationships/slideLayout" Target="../slideLayouts/slideLayout155.xml"/><Relationship Id="rId38" Type="http://schemas.openxmlformats.org/officeDocument/2006/relationships/theme" Target="../theme/theme5.xml"/><Relationship Id="rId2" Type="http://schemas.openxmlformats.org/officeDocument/2006/relationships/slideLayout" Target="../slideLayouts/slideLayout124.xml"/><Relationship Id="rId16" Type="http://schemas.openxmlformats.org/officeDocument/2006/relationships/slideLayout" Target="../slideLayouts/slideLayout138.xml"/><Relationship Id="rId20" Type="http://schemas.openxmlformats.org/officeDocument/2006/relationships/slideLayout" Target="../slideLayouts/slideLayout142.xml"/><Relationship Id="rId29" Type="http://schemas.openxmlformats.org/officeDocument/2006/relationships/slideLayout" Target="../slideLayouts/slideLayout151.xml"/><Relationship Id="rId1" Type="http://schemas.openxmlformats.org/officeDocument/2006/relationships/slideLayout" Target="../slideLayouts/slideLayout123.xml"/><Relationship Id="rId6" Type="http://schemas.openxmlformats.org/officeDocument/2006/relationships/slideLayout" Target="../slideLayouts/slideLayout128.xml"/><Relationship Id="rId11" Type="http://schemas.openxmlformats.org/officeDocument/2006/relationships/slideLayout" Target="../slideLayouts/slideLayout133.xml"/><Relationship Id="rId24" Type="http://schemas.openxmlformats.org/officeDocument/2006/relationships/slideLayout" Target="../slideLayouts/slideLayout146.xml"/><Relationship Id="rId32" Type="http://schemas.openxmlformats.org/officeDocument/2006/relationships/slideLayout" Target="../slideLayouts/slideLayout154.xml"/><Relationship Id="rId37" Type="http://schemas.openxmlformats.org/officeDocument/2006/relationships/slideLayout" Target="../slideLayouts/slideLayout159.xml"/><Relationship Id="rId5" Type="http://schemas.openxmlformats.org/officeDocument/2006/relationships/slideLayout" Target="../slideLayouts/slideLayout127.xml"/><Relationship Id="rId15" Type="http://schemas.openxmlformats.org/officeDocument/2006/relationships/slideLayout" Target="../slideLayouts/slideLayout137.xml"/><Relationship Id="rId23" Type="http://schemas.openxmlformats.org/officeDocument/2006/relationships/slideLayout" Target="../slideLayouts/slideLayout145.xml"/><Relationship Id="rId28" Type="http://schemas.openxmlformats.org/officeDocument/2006/relationships/slideLayout" Target="../slideLayouts/slideLayout150.xml"/><Relationship Id="rId36" Type="http://schemas.openxmlformats.org/officeDocument/2006/relationships/slideLayout" Target="../slideLayouts/slideLayout158.xml"/><Relationship Id="rId10" Type="http://schemas.openxmlformats.org/officeDocument/2006/relationships/slideLayout" Target="../slideLayouts/slideLayout132.xml"/><Relationship Id="rId19" Type="http://schemas.openxmlformats.org/officeDocument/2006/relationships/slideLayout" Target="../slideLayouts/slideLayout141.xml"/><Relationship Id="rId31" Type="http://schemas.openxmlformats.org/officeDocument/2006/relationships/slideLayout" Target="../slideLayouts/slideLayout153.xml"/><Relationship Id="rId4" Type="http://schemas.openxmlformats.org/officeDocument/2006/relationships/slideLayout" Target="../slideLayouts/slideLayout126.xml"/><Relationship Id="rId9" Type="http://schemas.openxmlformats.org/officeDocument/2006/relationships/slideLayout" Target="../slideLayouts/slideLayout131.xml"/><Relationship Id="rId14" Type="http://schemas.openxmlformats.org/officeDocument/2006/relationships/slideLayout" Target="../slideLayouts/slideLayout136.xml"/><Relationship Id="rId22" Type="http://schemas.openxmlformats.org/officeDocument/2006/relationships/slideLayout" Target="../slideLayouts/slideLayout144.xml"/><Relationship Id="rId27" Type="http://schemas.openxmlformats.org/officeDocument/2006/relationships/slideLayout" Target="../slideLayouts/slideLayout149.xml"/><Relationship Id="rId30" Type="http://schemas.openxmlformats.org/officeDocument/2006/relationships/slideLayout" Target="../slideLayouts/slideLayout152.xml"/><Relationship Id="rId35" Type="http://schemas.openxmlformats.org/officeDocument/2006/relationships/slideLayout" Target="../slideLayouts/slideLayout157.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67.xml"/><Relationship Id="rId13" Type="http://schemas.openxmlformats.org/officeDocument/2006/relationships/slideLayout" Target="../slideLayouts/slideLayout172.xml"/><Relationship Id="rId18" Type="http://schemas.openxmlformats.org/officeDocument/2006/relationships/slideLayout" Target="../slideLayouts/slideLayout177.xml"/><Relationship Id="rId26" Type="http://schemas.openxmlformats.org/officeDocument/2006/relationships/theme" Target="../theme/theme6.xml"/><Relationship Id="rId3" Type="http://schemas.openxmlformats.org/officeDocument/2006/relationships/slideLayout" Target="../slideLayouts/slideLayout162.xml"/><Relationship Id="rId21" Type="http://schemas.openxmlformats.org/officeDocument/2006/relationships/slideLayout" Target="../slideLayouts/slideLayout180.xml"/><Relationship Id="rId7" Type="http://schemas.openxmlformats.org/officeDocument/2006/relationships/slideLayout" Target="../slideLayouts/slideLayout166.xml"/><Relationship Id="rId12" Type="http://schemas.openxmlformats.org/officeDocument/2006/relationships/slideLayout" Target="../slideLayouts/slideLayout171.xml"/><Relationship Id="rId17" Type="http://schemas.openxmlformats.org/officeDocument/2006/relationships/slideLayout" Target="../slideLayouts/slideLayout176.xml"/><Relationship Id="rId25" Type="http://schemas.openxmlformats.org/officeDocument/2006/relationships/slideLayout" Target="../slideLayouts/slideLayout184.xml"/><Relationship Id="rId2" Type="http://schemas.openxmlformats.org/officeDocument/2006/relationships/slideLayout" Target="../slideLayouts/slideLayout161.xml"/><Relationship Id="rId16" Type="http://schemas.openxmlformats.org/officeDocument/2006/relationships/slideLayout" Target="../slideLayouts/slideLayout175.xml"/><Relationship Id="rId20" Type="http://schemas.openxmlformats.org/officeDocument/2006/relationships/slideLayout" Target="../slideLayouts/slideLayout179.xml"/><Relationship Id="rId1" Type="http://schemas.openxmlformats.org/officeDocument/2006/relationships/slideLayout" Target="../slideLayouts/slideLayout160.xml"/><Relationship Id="rId6" Type="http://schemas.openxmlformats.org/officeDocument/2006/relationships/slideLayout" Target="../slideLayouts/slideLayout165.xml"/><Relationship Id="rId11" Type="http://schemas.openxmlformats.org/officeDocument/2006/relationships/slideLayout" Target="../slideLayouts/slideLayout170.xml"/><Relationship Id="rId24" Type="http://schemas.openxmlformats.org/officeDocument/2006/relationships/slideLayout" Target="../slideLayouts/slideLayout183.xml"/><Relationship Id="rId5" Type="http://schemas.openxmlformats.org/officeDocument/2006/relationships/slideLayout" Target="../slideLayouts/slideLayout164.xml"/><Relationship Id="rId15" Type="http://schemas.openxmlformats.org/officeDocument/2006/relationships/slideLayout" Target="../slideLayouts/slideLayout174.xml"/><Relationship Id="rId23" Type="http://schemas.openxmlformats.org/officeDocument/2006/relationships/slideLayout" Target="../slideLayouts/slideLayout182.xml"/><Relationship Id="rId10" Type="http://schemas.openxmlformats.org/officeDocument/2006/relationships/slideLayout" Target="../slideLayouts/slideLayout169.xml"/><Relationship Id="rId19" Type="http://schemas.openxmlformats.org/officeDocument/2006/relationships/slideLayout" Target="../slideLayouts/slideLayout178.xml"/><Relationship Id="rId4" Type="http://schemas.openxmlformats.org/officeDocument/2006/relationships/slideLayout" Target="../slideLayouts/slideLayout163.xml"/><Relationship Id="rId9" Type="http://schemas.openxmlformats.org/officeDocument/2006/relationships/slideLayout" Target="../slideLayouts/slideLayout168.xml"/><Relationship Id="rId14" Type="http://schemas.openxmlformats.org/officeDocument/2006/relationships/slideLayout" Target="../slideLayouts/slideLayout173.xml"/><Relationship Id="rId22" Type="http://schemas.openxmlformats.org/officeDocument/2006/relationships/slideLayout" Target="../slideLayouts/slideLayout181.xml"/></Relationships>
</file>

<file path=ppt/slideMasters/_rels/slideMaster7.xml.rels><?xml version="1.0" encoding="UTF-8" standalone="yes"?>
<Relationships xmlns="http://schemas.openxmlformats.org/package/2006/relationships"><Relationship Id="rId8" Type="http://schemas.openxmlformats.org/officeDocument/2006/relationships/theme" Target="../theme/theme7.xml"/><Relationship Id="rId3" Type="http://schemas.openxmlformats.org/officeDocument/2006/relationships/slideLayout" Target="../slideLayouts/slideLayout187.xml"/><Relationship Id="rId7" Type="http://schemas.openxmlformats.org/officeDocument/2006/relationships/slideLayout" Target="../slideLayouts/slideLayout191.xml"/><Relationship Id="rId2" Type="http://schemas.openxmlformats.org/officeDocument/2006/relationships/slideLayout" Target="../slideLayouts/slideLayout186.xml"/><Relationship Id="rId1" Type="http://schemas.openxmlformats.org/officeDocument/2006/relationships/slideLayout" Target="../slideLayouts/slideLayout185.xml"/><Relationship Id="rId6" Type="http://schemas.openxmlformats.org/officeDocument/2006/relationships/slideLayout" Target="../slideLayouts/slideLayout190.xml"/><Relationship Id="rId5" Type="http://schemas.openxmlformats.org/officeDocument/2006/relationships/slideLayout" Target="../slideLayouts/slideLayout189.xml"/><Relationship Id="rId4" Type="http://schemas.openxmlformats.org/officeDocument/2006/relationships/slideLayout" Target="../slideLayouts/slideLayout188.xml"/></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194.xml"/><Relationship Id="rId7" Type="http://schemas.openxmlformats.org/officeDocument/2006/relationships/theme" Target="../theme/theme8.xml"/><Relationship Id="rId2" Type="http://schemas.openxmlformats.org/officeDocument/2006/relationships/slideLayout" Target="../slideLayouts/slideLayout193.xml"/><Relationship Id="rId1" Type="http://schemas.openxmlformats.org/officeDocument/2006/relationships/slideLayout" Target="../slideLayouts/slideLayout192.xml"/><Relationship Id="rId6" Type="http://schemas.openxmlformats.org/officeDocument/2006/relationships/slideLayout" Target="../slideLayouts/slideLayout197.xml"/><Relationship Id="rId5" Type="http://schemas.openxmlformats.org/officeDocument/2006/relationships/slideLayout" Target="../slideLayouts/slideLayout196.xml"/><Relationship Id="rId4" Type="http://schemas.openxmlformats.org/officeDocument/2006/relationships/slideLayout" Target="../slideLayouts/slideLayout19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a:extLst>
              <a:ext uri="{FF2B5EF4-FFF2-40B4-BE49-F238E27FC236}">
                <a16:creationId xmlns:a16="http://schemas.microsoft.com/office/drawing/2014/main" id="{1C2A3F89-EDBA-451E-A4FC-BA419B5BB07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a:extLst>
              <a:ext uri="{FF2B5EF4-FFF2-40B4-BE49-F238E27FC236}">
                <a16:creationId xmlns:a16="http://schemas.microsoft.com/office/drawing/2014/main" id="{CE560B53-86D9-4B99-B984-9F66917EDBF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dirty="0"/>
              <a:t>마스터 텍스트 스타일을 편집하려면 클릭</a:t>
            </a:r>
          </a:p>
          <a:p>
            <a:pPr lvl="1"/>
            <a:r>
              <a:rPr lang="ko-KR" altLang="en-US" dirty="0"/>
              <a:t>두 번째 수준</a:t>
            </a:r>
          </a:p>
          <a:p>
            <a:pPr lvl="2"/>
            <a:r>
              <a:rPr lang="ko-KR" altLang="en-US" dirty="0"/>
              <a:t>세 번째 수준</a:t>
            </a:r>
          </a:p>
          <a:p>
            <a:pPr lvl="3"/>
            <a:r>
              <a:rPr lang="ko-KR" altLang="en-US" dirty="0"/>
              <a:t>네 번째 수준</a:t>
            </a:r>
          </a:p>
          <a:p>
            <a:pPr lvl="4"/>
            <a:r>
              <a:rPr lang="ko-KR" altLang="en-US" dirty="0"/>
              <a:t>다섯 번째 수준</a:t>
            </a:r>
          </a:p>
        </p:txBody>
      </p:sp>
      <p:sp>
        <p:nvSpPr>
          <p:cNvPr id="4" name="날짜 개체 틀 3">
            <a:extLst>
              <a:ext uri="{FF2B5EF4-FFF2-40B4-BE49-F238E27FC236}">
                <a16:creationId xmlns:a16="http://schemas.microsoft.com/office/drawing/2014/main" id="{4E8E5F9A-464D-4909-8E4F-684A1F5A64E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F8A50C2-589C-42C8-B763-56D87D9D16BD}" type="datetimeFigureOut">
              <a:rPr lang="ko-KR" altLang="en-US" smtClean="0"/>
              <a:pPr/>
              <a:t>2021-07-25</a:t>
            </a:fld>
            <a:endParaRPr lang="ko-KR" altLang="en-US"/>
          </a:p>
        </p:txBody>
      </p:sp>
      <p:sp>
        <p:nvSpPr>
          <p:cNvPr id="5" name="바닥글 개체 틀 4">
            <a:extLst>
              <a:ext uri="{FF2B5EF4-FFF2-40B4-BE49-F238E27FC236}">
                <a16:creationId xmlns:a16="http://schemas.microsoft.com/office/drawing/2014/main" id="{50C7EE71-2568-4BC3-BE32-43343DE6943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a:extLst>
              <a:ext uri="{FF2B5EF4-FFF2-40B4-BE49-F238E27FC236}">
                <a16:creationId xmlns:a16="http://schemas.microsoft.com/office/drawing/2014/main" id="{1B1DF1FC-575E-4EA7-B81C-814C7888022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887A479-1FB4-4076-82AD-4520E3445CF4}" type="slidenum">
              <a:rPr lang="ko-KR" altLang="en-US" smtClean="0"/>
              <a:pPr/>
              <a:t>‹#›</a:t>
            </a:fld>
            <a:endParaRPr lang="ko-KR" altLang="en-US"/>
          </a:p>
        </p:txBody>
      </p:sp>
    </p:spTree>
    <p:extLst>
      <p:ext uri="{BB962C8B-B14F-4D97-AF65-F5344CB8AC3E}">
        <p14:creationId xmlns:p14="http://schemas.microsoft.com/office/powerpoint/2010/main" val="8796783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61" r:id="rId8"/>
    <p:sldLayoutId id="2147483660" r:id="rId9"/>
    <p:sldLayoutId id="2147483656" r:id="rId10"/>
    <p:sldLayoutId id="2147483657" r:id="rId11"/>
    <p:sldLayoutId id="2147483658" r:id="rId12"/>
    <p:sldLayoutId id="2147483659" r:id="rId13"/>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6469"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59"/>
            <a:ext cx="11306469" cy="2323623"/>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pic>
        <p:nvPicPr>
          <p:cNvPr id="7" name="Picture 6"/>
          <p:cNvPicPr>
            <a:picLocks noChangeAspect="1"/>
          </p:cNvPicPr>
          <p:nvPr userDrawn="1"/>
        </p:nvPicPr>
        <p:blipFill>
          <a:blip r:embed="rId25">
            <a:extLst>
              <a:ext uri="{28A0092B-C50C-407E-A947-70E740481C1C}">
                <a14:useLocalDpi xmlns:a14="http://schemas.microsoft.com/office/drawing/2010/main" val="0"/>
              </a:ext>
            </a:extLst>
          </a:blip>
          <a:stretch>
            <a:fillRect/>
          </a:stretch>
        </p:blipFill>
        <p:spPr>
          <a:xfrm rot="5400000">
            <a:off x="9429226" y="2842059"/>
            <a:ext cx="6849372" cy="1164777"/>
          </a:xfrm>
          <a:prstGeom prst="rect">
            <a:avLst/>
          </a:prstGeom>
        </p:spPr>
      </p:pic>
    </p:spTree>
    <p:extLst>
      <p:ext uri="{BB962C8B-B14F-4D97-AF65-F5344CB8AC3E}">
        <p14:creationId xmlns:p14="http://schemas.microsoft.com/office/powerpoint/2010/main" val="2360111290"/>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 id="2147483691" r:id="rId14"/>
    <p:sldLayoutId id="2147483692" r:id="rId15"/>
    <p:sldLayoutId id="2147483693" r:id="rId16"/>
    <p:sldLayoutId id="2147483694" r:id="rId17"/>
    <p:sldLayoutId id="2147483695" r:id="rId18"/>
    <p:sldLayoutId id="2147483696" r:id="rId19"/>
    <p:sldLayoutId id="2147483697" r:id="rId20"/>
    <p:sldLayoutId id="2147483698" r:id="rId21"/>
    <p:sldLayoutId id="2147483699" r:id="rId22"/>
    <p:sldLayoutId id="2147483854" r:id="rId23"/>
  </p:sldLayoutIdLst>
  <p:transition>
    <p:fade/>
  </p:transition>
  <p:hf sldNum="0" hdr="0" dt="0"/>
  <p:txStyles>
    <p:titleStyle>
      <a:lvl1pPr algn="l" defTabSz="914367"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435824"/>
            <a:ext cx="11336039" cy="744014"/>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37319" y="1866615"/>
            <a:ext cx="11336039" cy="1276484"/>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53" cstate="screen">
            <a:extLst>
              <a:ext uri="{28A0092B-C50C-407E-A947-70E740481C1C}">
                <a14:useLocalDpi xmlns:a14="http://schemas.microsoft.com/office/drawing/2010/main"/>
              </a:ext>
            </a:extLst>
          </a:blip>
          <a:stretch>
            <a:fillRect/>
          </a:stretch>
        </p:blipFill>
        <p:spPr>
          <a:xfrm rot="5400000">
            <a:off x="9688817" y="3012080"/>
            <a:ext cx="6858623" cy="833218"/>
          </a:xfrm>
          <a:prstGeom prst="rect">
            <a:avLst/>
          </a:prstGeom>
        </p:spPr>
      </p:pic>
      <p:pic>
        <p:nvPicPr>
          <p:cNvPr id="10" name="Picture 9">
            <a:extLst>
              <a:ext uri="{FF2B5EF4-FFF2-40B4-BE49-F238E27FC236}">
                <a16:creationId xmlns:a16="http://schemas.microsoft.com/office/drawing/2014/main" id="{5F66C9DB-A981-45BC-B811-A6F95811A81C}"/>
              </a:ext>
            </a:extLst>
          </p:cNvPr>
          <p:cNvPicPr>
            <a:picLocks noChangeAspect="1"/>
          </p:cNvPicPr>
          <p:nvPr userDrawn="1"/>
        </p:nvPicPr>
        <p:blipFill>
          <a:blip r:embed="rId54" cstate="screen">
            <a:extLst>
              <a:ext uri="{28A0092B-C50C-407E-A947-70E740481C1C}">
                <a14:useLocalDpi xmlns:a14="http://schemas.microsoft.com/office/drawing/2010/main"/>
              </a:ext>
            </a:extLst>
          </a:blip>
          <a:stretch>
            <a:fillRect/>
          </a:stretch>
        </p:blipFill>
        <p:spPr>
          <a:xfrm rot="5400000">
            <a:off x="9039878" y="3221594"/>
            <a:ext cx="6858000" cy="414812"/>
          </a:xfrm>
          <a:prstGeom prst="rect">
            <a:avLst/>
          </a:prstGeom>
        </p:spPr>
      </p:pic>
    </p:spTree>
    <p:extLst>
      <p:ext uri="{BB962C8B-B14F-4D97-AF65-F5344CB8AC3E}">
        <p14:creationId xmlns:p14="http://schemas.microsoft.com/office/powerpoint/2010/main" val="726666990"/>
      </p:ext>
    </p:extLst>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 id="2147483713" r:id="rId13"/>
    <p:sldLayoutId id="2147483714" r:id="rId14"/>
    <p:sldLayoutId id="2147483715" r:id="rId15"/>
    <p:sldLayoutId id="2147483716" r:id="rId16"/>
    <p:sldLayoutId id="2147483717" r:id="rId17"/>
    <p:sldLayoutId id="2147483718" r:id="rId18"/>
    <p:sldLayoutId id="2147483719" r:id="rId19"/>
    <p:sldLayoutId id="2147483720" r:id="rId20"/>
    <p:sldLayoutId id="2147483721" r:id="rId21"/>
    <p:sldLayoutId id="2147483722" r:id="rId22"/>
    <p:sldLayoutId id="2147483723" r:id="rId23"/>
    <p:sldLayoutId id="2147483724" r:id="rId24"/>
    <p:sldLayoutId id="2147483725" r:id="rId25"/>
    <p:sldLayoutId id="2147483726" r:id="rId26"/>
    <p:sldLayoutId id="2147483727" r:id="rId27"/>
    <p:sldLayoutId id="2147483728" r:id="rId28"/>
    <p:sldLayoutId id="2147483729" r:id="rId29"/>
    <p:sldLayoutId id="2147483730" r:id="rId30"/>
    <p:sldLayoutId id="2147483731" r:id="rId31"/>
    <p:sldLayoutId id="2147483732" r:id="rId32"/>
    <p:sldLayoutId id="2147483733" r:id="rId33"/>
    <p:sldLayoutId id="2147483734" r:id="rId34"/>
    <p:sldLayoutId id="2147483735" r:id="rId35"/>
    <p:sldLayoutId id="2147483736" r:id="rId36"/>
    <p:sldLayoutId id="2147483737" r:id="rId37"/>
    <p:sldLayoutId id="2147483738" r:id="rId38"/>
    <p:sldLayoutId id="2147483739" r:id="rId39"/>
    <p:sldLayoutId id="2147483740" r:id="rId40"/>
    <p:sldLayoutId id="2147483741" r:id="rId41"/>
    <p:sldLayoutId id="2147483742" r:id="rId42"/>
    <p:sldLayoutId id="2147483743" r:id="rId43"/>
    <p:sldLayoutId id="2147483744" r:id="rId44"/>
    <p:sldLayoutId id="2147483745" r:id="rId45"/>
    <p:sldLayoutId id="2147483746" r:id="rId46"/>
    <p:sldLayoutId id="2147483747" r:id="rId47"/>
    <p:sldLayoutId id="2147483748" r:id="rId48"/>
    <p:sldLayoutId id="2147483749" r:id="rId49"/>
    <p:sldLayoutId id="2147483750" r:id="rId50"/>
    <p:sldLayoutId id="2147483751" r:id="rId51"/>
  </p:sldLayoutIdLst>
  <p:transition>
    <p:fade/>
  </p:transition>
  <p:txStyles>
    <p:titleStyle>
      <a:lvl1pPr algn="l" defTabSz="914367" rtl="0" eaLnBrk="1" latinLnBrk="0" hangingPunct="1">
        <a:lnSpc>
          <a:spcPct val="90000"/>
        </a:lnSpc>
        <a:spcBef>
          <a:spcPct val="0"/>
        </a:spcBef>
        <a:buNone/>
        <a:defRPr lang="en-US" sz="3137" b="0" kern="1200" cap="none" spc="-147" baseline="0" dirty="0" smtClean="0">
          <a:ln w="3175">
            <a:noFill/>
          </a:ln>
          <a:gradFill>
            <a:gsLst>
              <a:gs pos="0">
                <a:schemeClr val="tx1"/>
              </a:gs>
              <a:gs pos="100000">
                <a:schemeClr val="tx1"/>
              </a:gs>
            </a:gsLst>
            <a:lin ang="5400000" scaled="0"/>
          </a:gra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gradFill>
            <a:gsLst>
              <a:gs pos="0">
                <a:schemeClr val="tx1"/>
              </a:gs>
              <a:gs pos="100000">
                <a:schemeClr val="tx1"/>
              </a:gs>
            </a:gsLst>
            <a:lin ang="5400000" scaled="0"/>
          </a:gra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gradFill>
            <a:gsLst>
              <a:gs pos="0">
                <a:schemeClr val="tx1"/>
              </a:gs>
              <a:gs pos="100000">
                <a:schemeClr val="tx1"/>
              </a:gs>
            </a:gsLst>
            <a:lin ang="5400000" scaled="0"/>
          </a:gra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gradFill>
            <a:gsLst>
              <a:gs pos="0">
                <a:schemeClr val="tx1"/>
              </a:gs>
              <a:gs pos="100000">
                <a:schemeClr val="tx1"/>
              </a:gs>
            </a:gsLst>
            <a:lin ang="5400000" scaled="0"/>
          </a:gra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gradFill>
            <a:gsLst>
              <a:gs pos="0">
                <a:schemeClr val="tx1"/>
              </a:gs>
              <a:gs pos="100000">
                <a:schemeClr val="tx1"/>
              </a:gs>
            </a:gsLst>
            <a:lin ang="5400000" scaled="0"/>
          </a:gra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gradFill>
            <a:gsLst>
              <a:gs pos="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93486"/>
            <a:ext cx="11018520" cy="492443"/>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xmlns="" val="0"/>
              </a:ext>
            </a:extLst>
          </p:cNvPr>
          <p:cNvPicPr>
            <a:picLocks noChangeAspect="1"/>
          </p:cNvPicPr>
          <p:nvPr userDrawn="1"/>
        </p:nvPicPr>
        <p:blipFill rotWithShape="1">
          <a:blip r:embed="rId37"/>
          <a:srcRect l="762"/>
          <a:stretch/>
        </p:blipFill>
        <p:spPr>
          <a:xfrm rot="5400000">
            <a:off x="9509761" y="2843774"/>
            <a:ext cx="6858000" cy="1170455"/>
          </a:xfrm>
          <a:prstGeom prst="rect">
            <a:avLst/>
          </a:prstGeom>
        </p:spPr>
      </p:pic>
    </p:spTree>
    <p:extLst>
      <p:ext uri="{BB962C8B-B14F-4D97-AF65-F5344CB8AC3E}">
        <p14:creationId xmlns:p14="http://schemas.microsoft.com/office/powerpoint/2010/main" val="723717745"/>
      </p:ext>
    </p:extLst>
  </p:cSld>
  <p:clrMap bg1="lt1" tx1="dk1" bg2="lt2" tx2="dk2" accent1="accent1" accent2="accent2" accent3="accent3" accent4="accent4" accent5="accent5" accent6="accent6" hlink="hlink" folHlink="folHlink"/>
  <p:sldLayoutIdLst>
    <p:sldLayoutId id="2147483753" r:id="rId1"/>
    <p:sldLayoutId id="2147483754" r:id="rId2"/>
    <p:sldLayoutId id="2147483755" r:id="rId3"/>
    <p:sldLayoutId id="2147483756" r:id="rId4"/>
    <p:sldLayoutId id="2147483757" r:id="rId5"/>
    <p:sldLayoutId id="2147483758" r:id="rId6"/>
    <p:sldLayoutId id="2147483759" r:id="rId7"/>
    <p:sldLayoutId id="2147483760" r:id="rId8"/>
    <p:sldLayoutId id="2147483761" r:id="rId9"/>
    <p:sldLayoutId id="2147483762" r:id="rId10"/>
    <p:sldLayoutId id="2147483763" r:id="rId11"/>
    <p:sldLayoutId id="2147483764" r:id="rId12"/>
    <p:sldLayoutId id="2147483765" r:id="rId13"/>
    <p:sldLayoutId id="2147483766" r:id="rId14"/>
    <p:sldLayoutId id="2147483767" r:id="rId15"/>
    <p:sldLayoutId id="2147483768" r:id="rId16"/>
    <p:sldLayoutId id="2147483769" r:id="rId17"/>
    <p:sldLayoutId id="2147483770" r:id="rId18"/>
    <p:sldLayoutId id="2147483771" r:id="rId19"/>
    <p:sldLayoutId id="2147483772" r:id="rId20"/>
    <p:sldLayoutId id="2147483773" r:id="rId21"/>
    <p:sldLayoutId id="2147483774" r:id="rId22"/>
    <p:sldLayoutId id="2147483775" r:id="rId23"/>
    <p:sldLayoutId id="2147483776" r:id="rId24"/>
    <p:sldLayoutId id="2147483777" r:id="rId25"/>
    <p:sldLayoutId id="2147483778" r:id="rId26"/>
    <p:sldLayoutId id="2147483779" r:id="rId27"/>
    <p:sldLayoutId id="2147483780" r:id="rId28"/>
    <p:sldLayoutId id="2147483781" r:id="rId29"/>
    <p:sldLayoutId id="2147483782" r:id="rId30"/>
    <p:sldLayoutId id="2147483783" r:id="rId31"/>
    <p:sldLayoutId id="2147483784" r:id="rId32"/>
    <p:sldLayoutId id="2147483785" r:id="rId33"/>
    <p:sldLayoutId id="2147483786" r:id="rId34"/>
    <p:sldLayoutId id="2147483787" r:id="rId35"/>
  </p:sldLayoutIdLst>
  <p:transition>
    <p:fade/>
  </p:transition>
  <p:hf sldNum="0" hdr="0" ftr="0" dt="0"/>
  <p:txStyles>
    <p:titleStyle>
      <a:lvl1pPr algn="l" defTabSz="932563" rtl="0" eaLnBrk="1" latinLnBrk="0" hangingPunct="1">
        <a:lnSpc>
          <a:spcPct val="100000"/>
        </a:lnSpc>
        <a:spcBef>
          <a:spcPct val="0"/>
        </a:spcBef>
        <a:buNone/>
        <a:defRPr lang="en-US" sz="3200" b="0" kern="1200" cap="none" spc="-50" baseline="0" dirty="0" smtClean="0">
          <a:ln w="3175">
            <a:noFill/>
          </a:ln>
          <a:solidFill>
            <a:schemeClr val="tx1"/>
          </a:soli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xmlns="" val="0"/>
              </a:ext>
            </a:extLst>
          </p:cNvPr>
          <p:cNvPicPr>
            <a:picLocks noChangeAspect="1"/>
          </p:cNvPicPr>
          <p:nvPr userDrawn="1"/>
        </p:nvPicPr>
        <p:blipFill rotWithShape="1">
          <a:blip r:embed="rId39"/>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2374408811"/>
      </p:ext>
    </p:extLst>
  </p:cSld>
  <p:clrMap bg1="dk1" tx1="lt1" bg2="dk2" tx2="lt2" accent1="accent1" accent2="accent2" accent3="accent3" accent4="accent4" accent5="accent5" accent6="accent6" hlink="hlink" folHlink="folHlink"/>
  <p:sldLayoutIdLst>
    <p:sldLayoutId id="2147483789" r:id="rId1"/>
    <p:sldLayoutId id="2147483790" r:id="rId2"/>
    <p:sldLayoutId id="2147483791" r:id="rId3"/>
    <p:sldLayoutId id="2147483792" r:id="rId4"/>
    <p:sldLayoutId id="2147483793" r:id="rId5"/>
    <p:sldLayoutId id="2147483794" r:id="rId6"/>
    <p:sldLayoutId id="2147483795" r:id="rId7"/>
    <p:sldLayoutId id="2147483796" r:id="rId8"/>
    <p:sldLayoutId id="2147483797" r:id="rId9"/>
    <p:sldLayoutId id="2147483798" r:id="rId10"/>
    <p:sldLayoutId id="2147483799" r:id="rId11"/>
    <p:sldLayoutId id="2147483800" r:id="rId12"/>
    <p:sldLayoutId id="2147483801" r:id="rId13"/>
    <p:sldLayoutId id="2147483802" r:id="rId14"/>
    <p:sldLayoutId id="2147483803" r:id="rId15"/>
    <p:sldLayoutId id="2147483804" r:id="rId16"/>
    <p:sldLayoutId id="2147483805" r:id="rId17"/>
    <p:sldLayoutId id="2147483806" r:id="rId18"/>
    <p:sldLayoutId id="2147483807" r:id="rId19"/>
    <p:sldLayoutId id="2147483808" r:id="rId20"/>
    <p:sldLayoutId id="2147483809" r:id="rId21"/>
    <p:sldLayoutId id="2147483810" r:id="rId22"/>
    <p:sldLayoutId id="2147483811" r:id="rId23"/>
    <p:sldLayoutId id="2147483812" r:id="rId24"/>
    <p:sldLayoutId id="2147483813" r:id="rId25"/>
    <p:sldLayoutId id="2147483814" r:id="rId26"/>
    <p:sldLayoutId id="2147483815" r:id="rId27"/>
    <p:sldLayoutId id="2147483816" r:id="rId28"/>
    <p:sldLayoutId id="2147483817" r:id="rId29"/>
    <p:sldLayoutId id="2147483818" r:id="rId30"/>
    <p:sldLayoutId id="2147483819" r:id="rId31"/>
    <p:sldLayoutId id="2147483820" r:id="rId32"/>
    <p:sldLayoutId id="2147483821" r:id="rId33"/>
    <p:sldLayoutId id="2147483822" r:id="rId34"/>
    <p:sldLayoutId id="2147483823" r:id="rId35"/>
    <p:sldLayoutId id="2147483824" r:id="rId36"/>
    <p:sldLayoutId id="2147483825" r:id="rId37"/>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492526A-3922-2C49-8822-38986A3EA70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8B78772-6ACF-9746-8FC5-EB1D3952E14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92461B2-BD98-1847-A449-482E17EB721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Segoe UI" panose="020B0502040204020203" pitchFamily="34" charset="0"/>
                <a:cs typeface="Segoe UI" panose="020B0502040204020203" pitchFamily="34" charset="0"/>
              </a:defRPr>
            </a:lvl1pPr>
          </a:lstStyle>
          <a:p>
            <a:fld id="{AA2F70D6-4604-6C4F-89F6-E619BF8DB3CA}" type="datetimeFigureOut">
              <a:rPr lang="en-US" smtClean="0"/>
              <a:pPr/>
              <a:t>7/25/2021</a:t>
            </a:fld>
            <a:endParaRPr lang="en-US"/>
          </a:p>
        </p:txBody>
      </p:sp>
      <p:sp>
        <p:nvSpPr>
          <p:cNvPr id="5" name="Footer Placeholder 4">
            <a:extLst>
              <a:ext uri="{FF2B5EF4-FFF2-40B4-BE49-F238E27FC236}">
                <a16:creationId xmlns:a16="http://schemas.microsoft.com/office/drawing/2014/main" id="{9633A366-2CD6-4241-AA0A-D90C595F6E0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Segoe UI" panose="020B0502040204020203" pitchFamily="34" charset="0"/>
                <a:cs typeface="Segoe UI" panose="020B0502040204020203" pitchFamily="34" charset="0"/>
              </a:defRPr>
            </a:lvl1pPr>
          </a:lstStyle>
          <a:p>
            <a:endParaRPr lang="en-US"/>
          </a:p>
        </p:txBody>
      </p:sp>
      <p:sp>
        <p:nvSpPr>
          <p:cNvPr id="6" name="Slide Number Placeholder 5">
            <a:extLst>
              <a:ext uri="{FF2B5EF4-FFF2-40B4-BE49-F238E27FC236}">
                <a16:creationId xmlns:a16="http://schemas.microsoft.com/office/drawing/2014/main" id="{E48AF6E0-23FF-4D41-8A07-0854F190948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Segoe UI" panose="020B0502040204020203" pitchFamily="34" charset="0"/>
                <a:cs typeface="Segoe UI" panose="020B0502040204020203" pitchFamily="34" charset="0"/>
              </a:defRPr>
            </a:lvl1pPr>
          </a:lstStyle>
          <a:p>
            <a:fld id="{C7DD7A0E-3B7C-1D4B-AF07-E791A26DB643}" type="slidenum">
              <a:rPr lang="en-US" smtClean="0"/>
              <a:pPr/>
              <a:t>‹#›</a:t>
            </a:fld>
            <a:endParaRPr lang="en-US"/>
          </a:p>
        </p:txBody>
      </p:sp>
    </p:spTree>
    <p:extLst>
      <p:ext uri="{BB962C8B-B14F-4D97-AF65-F5344CB8AC3E}">
        <p14:creationId xmlns:p14="http://schemas.microsoft.com/office/powerpoint/2010/main" val="3562303679"/>
      </p:ext>
    </p:extLst>
  </p:cSld>
  <p:clrMap bg1="lt1" tx1="dk1" bg2="lt2" tx2="dk2" accent1="accent1" accent2="accent2" accent3="accent3" accent4="accent4" accent5="accent5" accent6="accent6" hlink="hlink" folHlink="folHlink"/>
  <p:sldLayoutIdLst>
    <p:sldLayoutId id="2147483827" r:id="rId1"/>
    <p:sldLayoutId id="2147483828" r:id="rId2"/>
    <p:sldLayoutId id="2147483829" r:id="rId3"/>
    <p:sldLayoutId id="2147483830" r:id="rId4"/>
    <p:sldLayoutId id="2147483831" r:id="rId5"/>
    <p:sldLayoutId id="2147483832" r:id="rId6"/>
    <p:sldLayoutId id="2147483833" r:id="rId7"/>
    <p:sldLayoutId id="2147483834" r:id="rId8"/>
    <p:sldLayoutId id="2147483835" r:id="rId9"/>
    <p:sldLayoutId id="2147483836" r:id="rId10"/>
    <p:sldLayoutId id="2147483837" r:id="rId11"/>
    <p:sldLayoutId id="2147483838" r:id="rId12"/>
    <p:sldLayoutId id="2147483839" r:id="rId13"/>
    <p:sldLayoutId id="2147483840" r:id="rId14"/>
    <p:sldLayoutId id="2147483841" r:id="rId15"/>
    <p:sldLayoutId id="2147483842" r:id="rId16"/>
    <p:sldLayoutId id="2147483843" r:id="rId17"/>
    <p:sldLayoutId id="2147483844" r:id="rId18"/>
    <p:sldLayoutId id="2147483845" r:id="rId19"/>
    <p:sldLayoutId id="2147483846" r:id="rId20"/>
    <p:sldLayoutId id="2147483847" r:id="rId21"/>
    <p:sldLayoutId id="2147483848" r:id="rId22"/>
    <p:sldLayoutId id="2147483849" r:id="rId23"/>
    <p:sldLayoutId id="2147483850" r:id="rId24"/>
    <p:sldLayoutId id="2147483851" r:id="rId2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Segoe UI" panose="020B0502040204020203" pitchFamily="34" charset="0"/>
          <a:ea typeface="+mj-ea"/>
          <a:cs typeface="Segoe UI"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60">
          <p15:clr>
            <a:srgbClr val="F26B43"/>
          </p15:clr>
        </p15:guide>
        <p15:guide id="2" pos="7320">
          <p15:clr>
            <a:srgbClr val="F26B43"/>
          </p15:clr>
        </p15:guide>
        <p15:guide id="3" orient="horz" pos="360">
          <p15:clr>
            <a:srgbClr val="F26B43"/>
          </p15:clr>
        </p15:guide>
        <p15:guide id="4" orient="horz" pos="3960">
          <p15:clr>
            <a:srgbClr val="F26B43"/>
          </p15:clr>
        </p15:guide>
        <p15:guide id="5" pos="168">
          <p15:clr>
            <a:srgbClr val="A4A3A4"/>
          </p15:clr>
        </p15:guide>
        <p15:guide id="6" pos="7488">
          <p15:clr>
            <a:srgbClr val="A4A3A4"/>
          </p15:clr>
        </p15:guide>
        <p15:guide id="7" orient="horz" pos="192">
          <p15:clr>
            <a:srgbClr val="A4A3A4"/>
          </p15:clr>
        </p15:guide>
        <p15:guide id="8" orient="horz" pos="4128">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직사각형 6"/>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rtl="0"/>
            <a:endParaRPr lang="ko-KR" altLang="en-US" sz="1800" noProof="0" dirty="0">
              <a:latin typeface="맑은 고딕" panose="020B0503020000020004" pitchFamily="50" charset="-127"/>
              <a:ea typeface="맑은 고딕" panose="020B0503020000020004" pitchFamily="50" charset="-127"/>
            </a:endParaRPr>
          </a:p>
        </p:txBody>
      </p:sp>
      <p:sp>
        <p:nvSpPr>
          <p:cNvPr id="2" name="제목 개체 틀 1"/>
          <p:cNvSpPr>
            <a:spLocks noGrp="1"/>
          </p:cNvSpPr>
          <p:nvPr>
            <p:ph type="title"/>
          </p:nvPr>
        </p:nvSpPr>
        <p:spPr>
          <a:xfrm>
            <a:off x="521208" y="448056"/>
            <a:ext cx="6876288" cy="640080"/>
          </a:xfrm>
          <a:prstGeom prst="rect">
            <a:avLst/>
          </a:prstGeom>
        </p:spPr>
        <p:txBody>
          <a:bodyPr vert="horz" lIns="91440" tIns="45720" rIns="91440" bIns="45720" rtlCol="0" anchor="b" anchorCtr="0">
            <a:normAutofit/>
          </a:bodyPr>
          <a:lstStyle/>
          <a:p>
            <a:pPr rtl="0"/>
            <a:r>
              <a:rPr lang="ko-KR" altLang="en-US" noProof="0" dirty="0"/>
              <a:t>마스터 제목 스타일 편집</a:t>
            </a:r>
          </a:p>
        </p:txBody>
      </p:sp>
      <p:sp>
        <p:nvSpPr>
          <p:cNvPr id="3" name="텍스트 개체 틀 2"/>
          <p:cNvSpPr>
            <a:spLocks noGrp="1"/>
          </p:cNvSpPr>
          <p:nvPr>
            <p:ph type="body" idx="1"/>
          </p:nvPr>
        </p:nvSpPr>
        <p:spPr>
          <a:xfrm>
            <a:off x="539496" y="1435608"/>
            <a:ext cx="7004304" cy="3977640"/>
          </a:xfrm>
          <a:prstGeom prst="rect">
            <a:avLst/>
          </a:prstGeom>
        </p:spPr>
        <p:txBody>
          <a:bodyPr vert="horz" lIns="91440" tIns="45720" rIns="91440" bIns="45720" rtlCol="0">
            <a:normAutofit/>
          </a:bodyPr>
          <a:lstStyle/>
          <a:p>
            <a:pPr lvl="0" rtl="0"/>
            <a:r>
              <a:rPr lang="ko-KR" altLang="en-US" noProof="0" dirty="0"/>
              <a:t>마스터 텍스트 스타일 편집</a:t>
            </a:r>
          </a:p>
          <a:p>
            <a:pPr marL="228600" lvl="0" indent="-228600" algn="l" defTabSz="914400" rtl="0" eaLnBrk="1" latinLnBrk="0" hangingPunct="1">
              <a:lnSpc>
                <a:spcPct val="90000"/>
              </a:lnSpc>
              <a:spcBef>
                <a:spcPct val="30000"/>
              </a:spcBef>
              <a:buFont typeface="Arial" panose="020B0604020202020204" pitchFamily="34" charset="0"/>
              <a:buChar char="•"/>
            </a:pPr>
            <a:r>
              <a:rPr lang="ko-KR" altLang="en-US" noProof="0" dirty="0"/>
              <a:t>둘째 수준</a:t>
            </a:r>
          </a:p>
          <a:p>
            <a:pPr marL="685800" lvl="1" indent="-228600" algn="l" defTabSz="914400" rtl="0" eaLnBrk="1" latinLnBrk="0" hangingPunct="1">
              <a:lnSpc>
                <a:spcPct val="90000"/>
              </a:lnSpc>
              <a:spcBef>
                <a:spcPct val="30000"/>
              </a:spcBef>
              <a:buFont typeface="Arial" panose="020B0604020202020204" pitchFamily="34" charset="0"/>
              <a:buChar char="•"/>
            </a:pPr>
            <a:r>
              <a:rPr lang="ko-KR" altLang="en-US" noProof="0" dirty="0"/>
              <a:t>셋째 수준</a:t>
            </a:r>
          </a:p>
          <a:p>
            <a:pPr marL="1143000" lvl="2" indent="-228600" algn="l" defTabSz="914400" rtl="0" eaLnBrk="1" latinLnBrk="0" hangingPunct="1">
              <a:lnSpc>
                <a:spcPct val="90000"/>
              </a:lnSpc>
              <a:spcBef>
                <a:spcPct val="30000"/>
              </a:spcBef>
              <a:buFont typeface="Arial" panose="020B0604020202020204" pitchFamily="34" charset="0"/>
              <a:buChar char="•"/>
            </a:pPr>
            <a:r>
              <a:rPr lang="ko-KR" altLang="en-US" noProof="0" dirty="0"/>
              <a:t>넷째 수준</a:t>
            </a:r>
          </a:p>
          <a:p>
            <a:pPr marL="1600200" lvl="3" indent="-228600" algn="l" defTabSz="914400" rtl="0" eaLnBrk="1" latinLnBrk="0" hangingPunct="1">
              <a:lnSpc>
                <a:spcPct val="90000"/>
              </a:lnSpc>
              <a:spcBef>
                <a:spcPct val="30000"/>
              </a:spcBef>
              <a:buFont typeface="Arial" panose="020B0604020202020204" pitchFamily="34" charset="0"/>
              <a:buChar char="•"/>
            </a:pPr>
            <a:r>
              <a:rPr lang="ko-KR" altLang="en-US" noProof="0" dirty="0"/>
              <a:t>다섯째 수준</a:t>
            </a:r>
          </a:p>
        </p:txBody>
      </p:sp>
      <p:sp>
        <p:nvSpPr>
          <p:cNvPr id="4" name="날짜 개체 틀 3"/>
          <p:cNvSpPr>
            <a:spLocks noGrp="1"/>
          </p:cNvSpPr>
          <p:nvPr>
            <p:ph type="dt" sz="half" idx="2"/>
          </p:nvPr>
        </p:nvSpPr>
        <p:spPr>
          <a:xfrm>
            <a:off x="539496" y="6212498"/>
            <a:ext cx="3276600" cy="365125"/>
          </a:xfrm>
          <a:prstGeom prst="rect">
            <a:avLst/>
          </a:prstGeom>
        </p:spPr>
        <p:txBody>
          <a:bodyPr vert="horz" lIns="91440" tIns="45720" rIns="91440" bIns="45720" rtlCol="0" anchor="ctr"/>
          <a:lstStyle>
            <a:lvl1pPr algn="l">
              <a:defRPr sz="1200" baseline="0">
                <a:solidFill>
                  <a:schemeClr val="tx1">
                    <a:lumMod val="65000"/>
                    <a:lumOff val="35000"/>
                  </a:schemeClr>
                </a:solidFill>
                <a:latin typeface="맑은 고딕" panose="020B0503020000020004" pitchFamily="50" charset="-127"/>
                <a:ea typeface="맑은 고딕" panose="020B0503020000020004" pitchFamily="50" charset="-127"/>
              </a:defRPr>
            </a:lvl1pPr>
          </a:lstStyle>
          <a:p>
            <a:fld id="{8E925300-0E7B-457A-B219-9E998EA89116}" type="datetime4">
              <a:rPr lang="ko-KR" altLang="en-US" smtClean="0"/>
              <a:t>2021년 7월 25일</a:t>
            </a:fld>
            <a:endParaRPr lang="ko-KR" altLang="en-US" dirty="0"/>
          </a:p>
        </p:txBody>
      </p:sp>
      <p:sp>
        <p:nvSpPr>
          <p:cNvPr id="5" name="바닥글 개체 틀 4"/>
          <p:cNvSpPr>
            <a:spLocks noGrp="1"/>
          </p:cNvSpPr>
          <p:nvPr>
            <p:ph type="ftr" sz="quarter" idx="3"/>
          </p:nvPr>
        </p:nvSpPr>
        <p:spPr>
          <a:xfrm>
            <a:off x="4648200" y="6203952"/>
            <a:ext cx="2895600" cy="365125"/>
          </a:xfrm>
          <a:prstGeom prst="rect">
            <a:avLst/>
          </a:prstGeom>
        </p:spPr>
        <p:txBody>
          <a:bodyPr vert="horz" lIns="91440" tIns="45720" rIns="91440" bIns="45720" rtlCol="0" anchor="ctr"/>
          <a:lstStyle>
            <a:lvl1pPr algn="ctr">
              <a:defRPr sz="1200" baseline="0">
                <a:solidFill>
                  <a:schemeClr val="tx1">
                    <a:lumMod val="65000"/>
                    <a:lumOff val="35000"/>
                  </a:schemeClr>
                </a:solidFill>
                <a:latin typeface="맑은 고딕" panose="020B0503020000020004" pitchFamily="50" charset="-127"/>
                <a:ea typeface="맑은 고딕" panose="020B0503020000020004" pitchFamily="50" charset="-127"/>
              </a:defRPr>
            </a:lvl1pPr>
          </a:lstStyle>
          <a:p>
            <a:endParaRPr lang="ko-KR" altLang="en-US" dirty="0"/>
          </a:p>
        </p:txBody>
      </p:sp>
      <p:sp>
        <p:nvSpPr>
          <p:cNvPr id="6" name="슬라이드 번호 개체 틀 5"/>
          <p:cNvSpPr>
            <a:spLocks noGrp="1"/>
          </p:cNvSpPr>
          <p:nvPr>
            <p:ph type="sldNum" sz="quarter" idx="4"/>
          </p:nvPr>
        </p:nvSpPr>
        <p:spPr>
          <a:xfrm>
            <a:off x="8375904" y="6203952"/>
            <a:ext cx="3276600" cy="365125"/>
          </a:xfrm>
          <a:prstGeom prst="rect">
            <a:avLst/>
          </a:prstGeom>
        </p:spPr>
        <p:txBody>
          <a:bodyPr vert="horz" lIns="91440" tIns="45720" rIns="91440" bIns="45720" rtlCol="0" anchor="ctr"/>
          <a:lstStyle>
            <a:lvl1pPr algn="r">
              <a:defRPr sz="1200" baseline="0">
                <a:solidFill>
                  <a:schemeClr val="tx1">
                    <a:lumMod val="65000"/>
                    <a:lumOff val="35000"/>
                  </a:schemeClr>
                </a:solidFill>
                <a:latin typeface="맑은 고딕" panose="020B0503020000020004" pitchFamily="50" charset="-127"/>
                <a:ea typeface="맑은 고딕" panose="020B0503020000020004" pitchFamily="50" charset="-127"/>
              </a:defRPr>
            </a:lvl1pPr>
          </a:lstStyle>
          <a:p>
            <a:fld id="{9860EDB8-5305-433F-BE41-D7A86D811DB3}" type="slidenum">
              <a:rPr lang="en-US" altLang="ko-KR" smtClean="0"/>
              <a:pPr/>
              <a:t>‹#›</a:t>
            </a:fld>
            <a:endParaRPr lang="ko-KR" altLang="en-US" dirty="0"/>
          </a:p>
        </p:txBody>
      </p:sp>
      <p:cxnSp>
        <p:nvCxnSpPr>
          <p:cNvPr id="8" name="직선 연결선(S) 7"/>
          <p:cNvCxnSpPr/>
          <p:nvPr userDrawn="1"/>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
        <p:nvSpPr>
          <p:cNvPr id="9" name="Text Box 13"/>
          <p:cNvSpPr txBox="1">
            <a:spLocks noChangeArrowheads="1"/>
          </p:cNvSpPr>
          <p:nvPr userDrawn="1"/>
        </p:nvSpPr>
        <p:spPr bwMode="auto">
          <a:xfrm>
            <a:off x="8701502" y="6249195"/>
            <a:ext cx="1820863"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latinLnBrk="1">
              <a:defRPr kumimoji="1">
                <a:solidFill>
                  <a:schemeClr val="tx1"/>
                </a:solidFill>
                <a:latin typeface="굴림" panose="020B0600000101010101" pitchFamily="50" charset="-127"/>
                <a:ea typeface="굴림" panose="020B0600000101010101" pitchFamily="50" charset="-127"/>
              </a:defRPr>
            </a:lvl1pPr>
            <a:lvl2pPr marL="742950" indent="-285750" latinLnBrk="1">
              <a:defRPr kumimoji="1">
                <a:solidFill>
                  <a:schemeClr val="tx1"/>
                </a:solidFill>
                <a:latin typeface="굴림" panose="020B0600000101010101" pitchFamily="50" charset="-127"/>
                <a:ea typeface="굴림" panose="020B0600000101010101" pitchFamily="50" charset="-127"/>
              </a:defRPr>
            </a:lvl2pPr>
            <a:lvl3pPr marL="1143000" indent="-228600" latinLnBrk="1">
              <a:defRPr kumimoji="1">
                <a:solidFill>
                  <a:schemeClr val="tx1"/>
                </a:solidFill>
                <a:latin typeface="굴림" panose="020B0600000101010101" pitchFamily="50" charset="-127"/>
                <a:ea typeface="굴림" panose="020B0600000101010101" pitchFamily="50" charset="-127"/>
              </a:defRPr>
            </a:lvl3pPr>
            <a:lvl4pPr marL="1600200" indent="-228600" latinLnBrk="1">
              <a:defRPr kumimoji="1">
                <a:solidFill>
                  <a:schemeClr val="tx1"/>
                </a:solidFill>
                <a:latin typeface="굴림" panose="020B0600000101010101" pitchFamily="50" charset="-127"/>
                <a:ea typeface="굴림" panose="020B0600000101010101" pitchFamily="50" charset="-127"/>
              </a:defRPr>
            </a:lvl4pPr>
            <a:lvl5pPr marL="2057400" indent="-228600" latinLnBrk="1">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200" b="1" i="0" u="none" strike="noStrike" kern="1200" cap="none" spc="0" normalizeH="0" baseline="0" noProof="0" dirty="0">
                <a:ln>
                  <a:noFill/>
                </a:ln>
                <a:solidFill>
                  <a:prstClr val="black"/>
                </a:solidFill>
                <a:effectLst/>
                <a:uLnTx/>
                <a:uFillTx/>
                <a:latin typeface="Times New Roman" panose="02020603050405020304" pitchFamily="18" charset="0"/>
                <a:ea typeface="굴림" panose="020B0600000101010101" pitchFamily="50" charset="-127"/>
                <a:cs typeface="+mn-cs"/>
              </a:rPr>
              <a:t>    SILLA UNIVERSITY </a:t>
            </a:r>
          </a:p>
        </p:txBody>
      </p:sp>
    </p:spTree>
    <p:extLst>
      <p:ext uri="{BB962C8B-B14F-4D97-AF65-F5344CB8AC3E}">
        <p14:creationId xmlns:p14="http://schemas.microsoft.com/office/powerpoint/2010/main" val="1235346044"/>
      </p:ext>
    </p:extLst>
  </p:cSld>
  <p:clrMap bg1="lt1" tx1="dk1" bg2="lt2" tx2="dk2" accent1="accent1" accent2="accent2" accent3="accent3" accent4="accent4" accent5="accent5" accent6="accent6" hlink="hlink" folHlink="folHlink"/>
  <p:sldLayoutIdLst>
    <p:sldLayoutId id="2147483874" r:id="rId1"/>
    <p:sldLayoutId id="2147483875" r:id="rId2"/>
    <p:sldLayoutId id="2147483876" r:id="rId3"/>
    <p:sldLayoutId id="2147483877" r:id="rId4"/>
    <p:sldLayoutId id="2147483878" r:id="rId5"/>
    <p:sldLayoutId id="2147483879" r:id="rId6"/>
    <p:sldLayoutId id="2147483880" r:id="rId7"/>
  </p:sldLayoutIdLst>
  <p:hf sldNum="0" hdr="0" ftr="0" dt="0"/>
  <p:txStyles>
    <p:titleStyle>
      <a:lvl1pPr algn="l" defTabSz="914400" rtl="0" eaLnBrk="1" latinLnBrk="1" hangingPunct="1">
        <a:spcBef>
          <a:spcPct val="0"/>
        </a:spcBef>
        <a:buNone/>
        <a:defRPr sz="3200" kern="1200">
          <a:solidFill>
            <a:schemeClr val="tx1"/>
          </a:solidFill>
          <a:latin typeface="맑은 고딕" panose="020B0503020000020004" pitchFamily="50" charset="-127"/>
          <a:ea typeface="맑은 고딕" panose="020B0503020000020004" pitchFamily="50" charset="-127"/>
          <a:cs typeface="+mj-cs"/>
        </a:defRPr>
      </a:lvl1pPr>
    </p:titleStyle>
    <p:bodyStyle>
      <a:lvl1pPr marL="342900" indent="-342900" algn="l" defTabSz="914400" rtl="0" eaLnBrk="1" latinLnBrk="1" hangingPunct="1">
        <a:lnSpc>
          <a:spcPct val="80000"/>
        </a:lnSpc>
        <a:spcBef>
          <a:spcPts val="1000"/>
        </a:spcBef>
        <a:spcAft>
          <a:spcPts val="1200"/>
        </a:spcAft>
        <a:buFont typeface="Wingdings" panose="05000000000000000000" pitchFamily="2" charset="2"/>
        <a:buChar char="§"/>
        <a:defRPr lang="en-US" sz="2400" kern="1200" baseline="0" dirty="0">
          <a:solidFill>
            <a:schemeClr val="tx1"/>
          </a:solidFill>
          <a:latin typeface="Arial" panose="020B0604020202020204" pitchFamily="34" charset="0"/>
          <a:ea typeface="맑은 고딕" panose="020B0503020000020004" pitchFamily="50" charset="-127"/>
          <a:cs typeface="Arial" panose="020B0604020202020204" pitchFamily="34" charset="0"/>
        </a:defRPr>
      </a:lvl1pPr>
      <a:lvl2pPr marL="800100" indent="-342900" algn="l" defTabSz="914400" rtl="0" eaLnBrk="1" latinLnBrk="1" hangingPunct="1">
        <a:lnSpc>
          <a:spcPct val="80000"/>
        </a:lnSpc>
        <a:spcBef>
          <a:spcPts val="1000"/>
        </a:spcBef>
        <a:spcAft>
          <a:spcPts val="1200"/>
        </a:spcAft>
        <a:buFont typeface="Wingdings" panose="05000000000000000000" pitchFamily="2" charset="2"/>
        <a:buChar char="ü"/>
        <a:defRPr lang="en-US" sz="2000" kern="1200" baseline="0" dirty="0">
          <a:solidFill>
            <a:schemeClr val="tx1"/>
          </a:solidFill>
          <a:latin typeface="맑은 고딕" panose="020B0503020000020004" pitchFamily="50" charset="-127"/>
          <a:ea typeface="맑은 고딕" panose="020B0503020000020004" pitchFamily="50" charset="-127"/>
          <a:cs typeface="+mn-cs"/>
        </a:defRPr>
      </a:lvl2pPr>
      <a:lvl3pPr marL="6858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맑은 고딕" panose="020B0503020000020004" pitchFamily="50" charset="-127"/>
          <a:ea typeface="맑은 고딕" panose="020B0503020000020004" pitchFamily="50" charset="-127"/>
          <a:cs typeface="+mn-cs"/>
        </a:defRPr>
      </a:lvl3pPr>
      <a:lvl4pPr marL="11430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맑은 고딕" panose="020B0503020000020004" pitchFamily="50" charset="-127"/>
          <a:ea typeface="맑은 고딕" panose="020B0503020000020004" pitchFamily="50" charset="-127"/>
          <a:cs typeface="+mn-cs"/>
        </a:defRPr>
      </a:lvl4pPr>
      <a:lvl5pPr marL="16002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5pPr>
      <a:lvl6pPr marL="20574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1"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p:bodyStyle>
    <p:otherStyle>
      <a:defPPr>
        <a:defRPr lang="en-US"/>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직사각형 6"/>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rtl="0"/>
            <a:endParaRPr lang="ko-KR" altLang="en-US" sz="1800" noProof="0" dirty="0">
              <a:latin typeface="맑은 고딕" panose="020B0503020000020004" pitchFamily="50" charset="-127"/>
              <a:ea typeface="맑은 고딕" panose="020B0503020000020004" pitchFamily="50" charset="-127"/>
            </a:endParaRPr>
          </a:p>
        </p:txBody>
      </p:sp>
      <p:sp>
        <p:nvSpPr>
          <p:cNvPr id="2" name="제목 개체 틀 1"/>
          <p:cNvSpPr>
            <a:spLocks noGrp="1"/>
          </p:cNvSpPr>
          <p:nvPr>
            <p:ph type="title"/>
          </p:nvPr>
        </p:nvSpPr>
        <p:spPr>
          <a:xfrm>
            <a:off x="521208" y="448056"/>
            <a:ext cx="6876288" cy="640080"/>
          </a:xfrm>
          <a:prstGeom prst="rect">
            <a:avLst/>
          </a:prstGeom>
        </p:spPr>
        <p:txBody>
          <a:bodyPr vert="horz" lIns="91440" tIns="45720" rIns="91440" bIns="45720" rtlCol="0" anchor="b" anchorCtr="0">
            <a:normAutofit/>
          </a:bodyPr>
          <a:lstStyle/>
          <a:p>
            <a:pPr rtl="0"/>
            <a:r>
              <a:rPr lang="ko-KR" altLang="en-US" noProof="0" dirty="0"/>
              <a:t>마스터 제목 스타일 편집</a:t>
            </a:r>
          </a:p>
        </p:txBody>
      </p:sp>
      <p:sp>
        <p:nvSpPr>
          <p:cNvPr id="3" name="텍스트 개체 틀 2"/>
          <p:cNvSpPr>
            <a:spLocks noGrp="1"/>
          </p:cNvSpPr>
          <p:nvPr>
            <p:ph type="body" idx="1"/>
          </p:nvPr>
        </p:nvSpPr>
        <p:spPr>
          <a:xfrm>
            <a:off x="539496" y="1435608"/>
            <a:ext cx="7004304" cy="3977640"/>
          </a:xfrm>
          <a:prstGeom prst="rect">
            <a:avLst/>
          </a:prstGeom>
        </p:spPr>
        <p:txBody>
          <a:bodyPr vert="horz" lIns="91440" tIns="45720" rIns="91440" bIns="45720" rtlCol="0">
            <a:normAutofit/>
          </a:bodyPr>
          <a:lstStyle/>
          <a:p>
            <a:pPr lvl="0" rtl="0"/>
            <a:r>
              <a:rPr lang="ko-KR" altLang="en-US" noProof="0" dirty="0"/>
              <a:t>마스터 텍스트 스타일 편집</a:t>
            </a:r>
          </a:p>
          <a:p>
            <a:pPr marL="228600" lvl="0" indent="-228600" algn="l" defTabSz="914400" rtl="0" eaLnBrk="1" latinLnBrk="0" hangingPunct="1">
              <a:lnSpc>
                <a:spcPct val="90000"/>
              </a:lnSpc>
              <a:spcBef>
                <a:spcPct val="30000"/>
              </a:spcBef>
              <a:buFont typeface="Arial" panose="020B0604020202020204" pitchFamily="34" charset="0"/>
              <a:buChar char="•"/>
            </a:pPr>
            <a:r>
              <a:rPr lang="ko-KR" altLang="en-US" noProof="0" dirty="0"/>
              <a:t>둘째 수준</a:t>
            </a:r>
          </a:p>
          <a:p>
            <a:pPr marL="685800" lvl="1" indent="-228600" algn="l" defTabSz="914400" rtl="0" eaLnBrk="1" latinLnBrk="0" hangingPunct="1">
              <a:lnSpc>
                <a:spcPct val="90000"/>
              </a:lnSpc>
              <a:spcBef>
                <a:spcPct val="30000"/>
              </a:spcBef>
              <a:buFont typeface="Arial" panose="020B0604020202020204" pitchFamily="34" charset="0"/>
              <a:buChar char="•"/>
            </a:pPr>
            <a:r>
              <a:rPr lang="ko-KR" altLang="en-US" noProof="0" dirty="0"/>
              <a:t>셋째 수준</a:t>
            </a:r>
          </a:p>
          <a:p>
            <a:pPr marL="1143000" lvl="2" indent="-228600" algn="l" defTabSz="914400" rtl="0" eaLnBrk="1" latinLnBrk="0" hangingPunct="1">
              <a:lnSpc>
                <a:spcPct val="90000"/>
              </a:lnSpc>
              <a:spcBef>
                <a:spcPct val="30000"/>
              </a:spcBef>
              <a:buFont typeface="Arial" panose="020B0604020202020204" pitchFamily="34" charset="0"/>
              <a:buChar char="•"/>
            </a:pPr>
            <a:r>
              <a:rPr lang="ko-KR" altLang="en-US" noProof="0" dirty="0"/>
              <a:t>넷째 수준</a:t>
            </a:r>
          </a:p>
          <a:p>
            <a:pPr marL="1600200" lvl="3" indent="-228600" algn="l" defTabSz="914400" rtl="0" eaLnBrk="1" latinLnBrk="0" hangingPunct="1">
              <a:lnSpc>
                <a:spcPct val="90000"/>
              </a:lnSpc>
              <a:spcBef>
                <a:spcPct val="30000"/>
              </a:spcBef>
              <a:buFont typeface="Arial" panose="020B0604020202020204" pitchFamily="34" charset="0"/>
              <a:buChar char="•"/>
            </a:pPr>
            <a:r>
              <a:rPr lang="ko-KR" altLang="en-US" noProof="0" dirty="0"/>
              <a:t>다섯째 수준</a:t>
            </a:r>
          </a:p>
        </p:txBody>
      </p:sp>
      <p:sp>
        <p:nvSpPr>
          <p:cNvPr id="4" name="날짜 개체 틀 3"/>
          <p:cNvSpPr>
            <a:spLocks noGrp="1"/>
          </p:cNvSpPr>
          <p:nvPr>
            <p:ph type="dt" sz="half" idx="2"/>
          </p:nvPr>
        </p:nvSpPr>
        <p:spPr>
          <a:xfrm>
            <a:off x="539496" y="6212498"/>
            <a:ext cx="3276600" cy="365125"/>
          </a:xfrm>
          <a:prstGeom prst="rect">
            <a:avLst/>
          </a:prstGeom>
        </p:spPr>
        <p:txBody>
          <a:bodyPr vert="horz" lIns="91440" tIns="45720" rIns="91440" bIns="45720" rtlCol="0" anchor="ctr"/>
          <a:lstStyle>
            <a:lvl1pPr algn="l">
              <a:defRPr sz="1200" baseline="0">
                <a:solidFill>
                  <a:schemeClr val="tx1">
                    <a:lumMod val="65000"/>
                    <a:lumOff val="35000"/>
                  </a:schemeClr>
                </a:solidFill>
                <a:latin typeface="맑은 고딕" panose="020B0503020000020004" pitchFamily="50" charset="-127"/>
                <a:ea typeface="맑은 고딕" panose="020B0503020000020004" pitchFamily="50" charset="-127"/>
              </a:defRPr>
            </a:lvl1pPr>
          </a:lstStyle>
          <a:p>
            <a:fld id="{8E925300-0E7B-457A-B219-9E998EA89116}" type="datetime4">
              <a:rPr lang="ko-KR" altLang="en-US" smtClean="0"/>
              <a:t>2021년 7월 25일</a:t>
            </a:fld>
            <a:endParaRPr lang="ko-KR" altLang="en-US" dirty="0"/>
          </a:p>
        </p:txBody>
      </p:sp>
      <p:sp>
        <p:nvSpPr>
          <p:cNvPr id="5" name="바닥글 개체 틀 4"/>
          <p:cNvSpPr>
            <a:spLocks noGrp="1"/>
          </p:cNvSpPr>
          <p:nvPr>
            <p:ph type="ftr" sz="quarter" idx="3"/>
          </p:nvPr>
        </p:nvSpPr>
        <p:spPr>
          <a:xfrm>
            <a:off x="4648200" y="6203952"/>
            <a:ext cx="2895600" cy="365125"/>
          </a:xfrm>
          <a:prstGeom prst="rect">
            <a:avLst/>
          </a:prstGeom>
        </p:spPr>
        <p:txBody>
          <a:bodyPr vert="horz" lIns="91440" tIns="45720" rIns="91440" bIns="45720" rtlCol="0" anchor="ctr"/>
          <a:lstStyle>
            <a:lvl1pPr algn="ctr">
              <a:defRPr sz="1200" baseline="0">
                <a:solidFill>
                  <a:schemeClr val="tx1">
                    <a:lumMod val="65000"/>
                    <a:lumOff val="35000"/>
                  </a:schemeClr>
                </a:solidFill>
                <a:latin typeface="맑은 고딕" panose="020B0503020000020004" pitchFamily="50" charset="-127"/>
                <a:ea typeface="맑은 고딕" panose="020B0503020000020004" pitchFamily="50" charset="-127"/>
              </a:defRPr>
            </a:lvl1pPr>
          </a:lstStyle>
          <a:p>
            <a:endParaRPr lang="ko-KR" altLang="en-US" dirty="0"/>
          </a:p>
        </p:txBody>
      </p:sp>
      <p:sp>
        <p:nvSpPr>
          <p:cNvPr id="6" name="슬라이드 번호 개체 틀 5"/>
          <p:cNvSpPr>
            <a:spLocks noGrp="1"/>
          </p:cNvSpPr>
          <p:nvPr>
            <p:ph type="sldNum" sz="quarter" idx="4"/>
          </p:nvPr>
        </p:nvSpPr>
        <p:spPr>
          <a:xfrm>
            <a:off x="8375904" y="6203952"/>
            <a:ext cx="3276600" cy="365125"/>
          </a:xfrm>
          <a:prstGeom prst="rect">
            <a:avLst/>
          </a:prstGeom>
        </p:spPr>
        <p:txBody>
          <a:bodyPr vert="horz" lIns="91440" tIns="45720" rIns="91440" bIns="45720" rtlCol="0" anchor="ctr"/>
          <a:lstStyle>
            <a:lvl1pPr algn="r">
              <a:defRPr sz="1200" baseline="0">
                <a:solidFill>
                  <a:schemeClr val="tx1">
                    <a:lumMod val="65000"/>
                    <a:lumOff val="35000"/>
                  </a:schemeClr>
                </a:solidFill>
                <a:latin typeface="맑은 고딕" panose="020B0503020000020004" pitchFamily="50" charset="-127"/>
                <a:ea typeface="맑은 고딕" panose="020B0503020000020004" pitchFamily="50" charset="-127"/>
              </a:defRPr>
            </a:lvl1pPr>
          </a:lstStyle>
          <a:p>
            <a:fld id="{9860EDB8-5305-433F-BE41-D7A86D811DB3}" type="slidenum">
              <a:rPr lang="en-US" altLang="ko-KR" smtClean="0"/>
              <a:pPr/>
              <a:t>‹#›</a:t>
            </a:fld>
            <a:endParaRPr lang="ko-KR" altLang="en-US" dirty="0"/>
          </a:p>
        </p:txBody>
      </p:sp>
      <p:cxnSp>
        <p:nvCxnSpPr>
          <p:cNvPr id="8" name="직선 연결선(S) 7"/>
          <p:cNvCxnSpPr/>
          <p:nvPr userDrawn="1"/>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37830178"/>
      </p:ext>
    </p:extLst>
  </p:cSld>
  <p:clrMap bg1="lt1" tx1="dk1" bg2="lt2" tx2="dk2" accent1="accent1" accent2="accent2" accent3="accent3" accent4="accent4" accent5="accent5" accent6="accent6" hlink="hlink" folHlink="folHlink"/>
  <p:sldLayoutIdLst>
    <p:sldLayoutId id="2147483882" r:id="rId1"/>
    <p:sldLayoutId id="2147483883" r:id="rId2"/>
    <p:sldLayoutId id="2147483884" r:id="rId3"/>
    <p:sldLayoutId id="2147483885" r:id="rId4"/>
    <p:sldLayoutId id="2147483886" r:id="rId5"/>
    <p:sldLayoutId id="2147483887" r:id="rId6"/>
  </p:sldLayoutIdLst>
  <p:hf sldNum="0" hdr="0" ftr="0" dt="0"/>
  <p:txStyles>
    <p:titleStyle>
      <a:lvl1pPr algn="l" defTabSz="914400" rtl="0" eaLnBrk="1" latinLnBrk="1" hangingPunct="1">
        <a:spcBef>
          <a:spcPct val="0"/>
        </a:spcBef>
        <a:buNone/>
        <a:defRPr sz="3200" kern="1200">
          <a:solidFill>
            <a:schemeClr val="tx1"/>
          </a:solidFill>
          <a:latin typeface="맑은 고딕" panose="020B0503020000020004" pitchFamily="50" charset="-127"/>
          <a:ea typeface="맑은 고딕" panose="020B0503020000020004" pitchFamily="50" charset="-127"/>
          <a:cs typeface="+mj-cs"/>
        </a:defRPr>
      </a:lvl1pPr>
    </p:titleStyle>
    <p:bodyStyle>
      <a:lvl1pPr marL="342900" indent="-342900" algn="l" defTabSz="914400" rtl="0" eaLnBrk="1" latinLnBrk="1" hangingPunct="1">
        <a:lnSpc>
          <a:spcPct val="80000"/>
        </a:lnSpc>
        <a:spcBef>
          <a:spcPts val="1000"/>
        </a:spcBef>
        <a:spcAft>
          <a:spcPts val="1200"/>
        </a:spcAft>
        <a:buFont typeface="Wingdings" panose="05000000000000000000" pitchFamily="2" charset="2"/>
        <a:buChar char="§"/>
        <a:defRPr lang="en-US" sz="2400" kern="1200" baseline="0" dirty="0">
          <a:solidFill>
            <a:schemeClr val="tx1"/>
          </a:solidFill>
          <a:latin typeface="Arial" panose="020B0604020202020204" pitchFamily="34" charset="0"/>
          <a:ea typeface="맑은 고딕" panose="020B0503020000020004" pitchFamily="50" charset="-127"/>
          <a:cs typeface="Arial" panose="020B0604020202020204" pitchFamily="34" charset="0"/>
        </a:defRPr>
      </a:lvl1pPr>
      <a:lvl2pPr marL="800100" indent="-342900" algn="l" defTabSz="914400" rtl="0" eaLnBrk="1" latinLnBrk="1" hangingPunct="1">
        <a:lnSpc>
          <a:spcPct val="80000"/>
        </a:lnSpc>
        <a:spcBef>
          <a:spcPts val="1000"/>
        </a:spcBef>
        <a:spcAft>
          <a:spcPts val="1200"/>
        </a:spcAft>
        <a:buFont typeface="Wingdings" panose="05000000000000000000" pitchFamily="2" charset="2"/>
        <a:buChar char="ü"/>
        <a:defRPr lang="en-US" sz="2000" kern="1200" baseline="0" dirty="0">
          <a:solidFill>
            <a:schemeClr val="tx1"/>
          </a:solidFill>
          <a:latin typeface="맑은 고딕" panose="020B0503020000020004" pitchFamily="50" charset="-127"/>
          <a:ea typeface="맑은 고딕" panose="020B0503020000020004" pitchFamily="50" charset="-127"/>
          <a:cs typeface="+mn-cs"/>
        </a:defRPr>
      </a:lvl2pPr>
      <a:lvl3pPr marL="6858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맑은 고딕" panose="020B0503020000020004" pitchFamily="50" charset="-127"/>
          <a:ea typeface="맑은 고딕" panose="020B0503020000020004" pitchFamily="50" charset="-127"/>
          <a:cs typeface="+mn-cs"/>
        </a:defRPr>
      </a:lvl3pPr>
      <a:lvl4pPr marL="11430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맑은 고딕" panose="020B0503020000020004" pitchFamily="50" charset="-127"/>
          <a:ea typeface="맑은 고딕" panose="020B0503020000020004" pitchFamily="50" charset="-127"/>
          <a:cs typeface="+mn-cs"/>
        </a:defRPr>
      </a:lvl4pPr>
      <a:lvl5pPr marL="16002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5pPr>
      <a:lvl6pPr marL="20574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1"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p:bodyStyle>
    <p:otherStyle>
      <a:defPPr>
        <a:defRPr lang="en-US"/>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86.xml"/></Relationships>
</file>

<file path=ppt/slides/_rels/slide11.xml.rels><?xml version="1.0" encoding="UTF-8" standalone="yes"?>
<Relationships xmlns="http://schemas.openxmlformats.org/package/2006/relationships"><Relationship Id="rId3" Type="http://schemas.openxmlformats.org/officeDocument/2006/relationships/hyperlink" Target="https://www.chiark.greenend.org.uk/~sgtatham/putty/latest.html" TargetMode="External"/><Relationship Id="rId2" Type="http://schemas.openxmlformats.org/officeDocument/2006/relationships/notesSlide" Target="../notesSlides/notesSlide4.xml"/><Relationship Id="rId1" Type="http://schemas.openxmlformats.org/officeDocument/2006/relationships/slideLayout" Target="../slideLayouts/slideLayout18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8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8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86.xml"/></Relationships>
</file>

<file path=ppt/slides/_rels/slide15.xml.rels><?xml version="1.0" encoding="UTF-8" standalone="yes"?>
<Relationships xmlns="http://schemas.openxmlformats.org/package/2006/relationships"><Relationship Id="rId2" Type="http://schemas.openxmlformats.org/officeDocument/2006/relationships/hyperlink" Target="http://52.192.45.406/" TargetMode="External"/><Relationship Id="rId1" Type="http://schemas.openxmlformats.org/officeDocument/2006/relationships/slideLayout" Target="../slideLayouts/slideLayout18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86.xml"/></Relationships>
</file>

<file path=ppt/slides/_rels/slide1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9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93.xml"/></Relationships>
</file>

<file path=ppt/slides/_rels/slide19.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35.jpeg"/><Relationship Id="rId13" Type="http://schemas.openxmlformats.org/officeDocument/2006/relationships/image" Target="../media/image40.jpeg"/><Relationship Id="rId18" Type="http://schemas.openxmlformats.org/officeDocument/2006/relationships/image" Target="../media/image45.jpeg"/><Relationship Id="rId26" Type="http://schemas.openxmlformats.org/officeDocument/2006/relationships/image" Target="../media/image53.jpeg"/><Relationship Id="rId3" Type="http://schemas.openxmlformats.org/officeDocument/2006/relationships/image" Target="../media/image30.jpeg"/><Relationship Id="rId21" Type="http://schemas.openxmlformats.org/officeDocument/2006/relationships/image" Target="../media/image48.jpeg"/><Relationship Id="rId7" Type="http://schemas.openxmlformats.org/officeDocument/2006/relationships/image" Target="../media/image34.jpeg"/><Relationship Id="rId12" Type="http://schemas.openxmlformats.org/officeDocument/2006/relationships/image" Target="../media/image39.jpeg"/><Relationship Id="rId17" Type="http://schemas.openxmlformats.org/officeDocument/2006/relationships/image" Target="../media/image44.jpeg"/><Relationship Id="rId25" Type="http://schemas.openxmlformats.org/officeDocument/2006/relationships/image" Target="../media/image52.jpeg"/><Relationship Id="rId33" Type="http://schemas.openxmlformats.org/officeDocument/2006/relationships/image" Target="../media/image60.jpeg"/><Relationship Id="rId2" Type="http://schemas.openxmlformats.org/officeDocument/2006/relationships/image" Target="../media/image29.jpeg"/><Relationship Id="rId16" Type="http://schemas.openxmlformats.org/officeDocument/2006/relationships/image" Target="../media/image43.jpeg"/><Relationship Id="rId20" Type="http://schemas.openxmlformats.org/officeDocument/2006/relationships/image" Target="../media/image47.jpeg"/><Relationship Id="rId29" Type="http://schemas.openxmlformats.org/officeDocument/2006/relationships/image" Target="../media/image56.jpeg"/><Relationship Id="rId1" Type="http://schemas.openxmlformats.org/officeDocument/2006/relationships/slideLayout" Target="../slideLayouts/slideLayout1.xml"/><Relationship Id="rId6" Type="http://schemas.openxmlformats.org/officeDocument/2006/relationships/image" Target="../media/image33.jpeg"/><Relationship Id="rId11" Type="http://schemas.openxmlformats.org/officeDocument/2006/relationships/image" Target="../media/image38.jpeg"/><Relationship Id="rId24" Type="http://schemas.openxmlformats.org/officeDocument/2006/relationships/image" Target="../media/image51.jpeg"/><Relationship Id="rId32" Type="http://schemas.openxmlformats.org/officeDocument/2006/relationships/image" Target="../media/image59.jpeg"/><Relationship Id="rId5" Type="http://schemas.openxmlformats.org/officeDocument/2006/relationships/image" Target="../media/image32.jpeg"/><Relationship Id="rId15" Type="http://schemas.openxmlformats.org/officeDocument/2006/relationships/image" Target="../media/image42.jpeg"/><Relationship Id="rId23" Type="http://schemas.openxmlformats.org/officeDocument/2006/relationships/image" Target="../media/image50.jpeg"/><Relationship Id="rId28" Type="http://schemas.openxmlformats.org/officeDocument/2006/relationships/image" Target="../media/image55.jpeg"/><Relationship Id="rId10" Type="http://schemas.openxmlformats.org/officeDocument/2006/relationships/image" Target="../media/image37.jpeg"/><Relationship Id="rId19" Type="http://schemas.openxmlformats.org/officeDocument/2006/relationships/image" Target="../media/image46.jpeg"/><Relationship Id="rId31" Type="http://schemas.openxmlformats.org/officeDocument/2006/relationships/image" Target="../media/image58.jpeg"/><Relationship Id="rId4" Type="http://schemas.openxmlformats.org/officeDocument/2006/relationships/image" Target="../media/image31.jpeg"/><Relationship Id="rId9" Type="http://schemas.openxmlformats.org/officeDocument/2006/relationships/image" Target="../media/image36.jpeg"/><Relationship Id="rId14" Type="http://schemas.openxmlformats.org/officeDocument/2006/relationships/image" Target="../media/image41.jpeg"/><Relationship Id="rId22" Type="http://schemas.openxmlformats.org/officeDocument/2006/relationships/image" Target="../media/image49.jpeg"/><Relationship Id="rId27" Type="http://schemas.openxmlformats.org/officeDocument/2006/relationships/image" Target="../media/image54.jpeg"/><Relationship Id="rId30" Type="http://schemas.openxmlformats.org/officeDocument/2006/relationships/image" Target="../media/image57.jpeg"/></Relationships>
</file>

<file path=ppt/slides/_rels/slide2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7.xml"/><Relationship Id="rId1" Type="http://schemas.openxmlformats.org/officeDocument/2006/relationships/slideLayout" Target="../slideLayouts/slideLayout18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86.xml"/></Relationships>
</file>

<file path=ppt/slides/_rels/slide22.xml.rels><?xml version="1.0" encoding="UTF-8" standalone="yes"?>
<Relationships xmlns="http://schemas.openxmlformats.org/package/2006/relationships"><Relationship Id="rId3" Type="http://schemas.openxmlformats.org/officeDocument/2006/relationships/hyperlink" Target="https://www.youtube.com/watch?v=3gSzIwh7RyM&amp;t=1822s" TargetMode="External"/><Relationship Id="rId2" Type="http://schemas.openxmlformats.org/officeDocument/2006/relationships/image" Target="../media/image68.PNG"/><Relationship Id="rId1" Type="http://schemas.openxmlformats.org/officeDocument/2006/relationships/slideLayout" Target="../slideLayouts/slideLayout190.xml"/></Relationships>
</file>

<file path=ppt/slides/_rels/slide2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hyperlink" Target="https://www.youtube.com/watch?v=3gSzIwh7RyM&amp;t=1822s" TargetMode="External"/><Relationship Id="rId1" Type="http://schemas.openxmlformats.org/officeDocument/2006/relationships/slideLayout" Target="../slideLayouts/slideLayout190.xml"/></Relationships>
</file>

<file path=ppt/slides/_rels/slide24.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8.xml"/><Relationship Id="rId1" Type="http://schemas.openxmlformats.org/officeDocument/2006/relationships/slideLayout" Target="../slideLayouts/slideLayout18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86.xml"/></Relationships>
</file>

<file path=ppt/slides/_rels/slide27.xml.rels><?xml version="1.0" encoding="UTF-8" standalone="yes"?>
<Relationships xmlns="http://schemas.openxmlformats.org/package/2006/relationships"><Relationship Id="rId8" Type="http://schemas.openxmlformats.org/officeDocument/2006/relationships/image" Target="../media/image75.jpeg"/><Relationship Id="rId3" Type="http://schemas.openxmlformats.org/officeDocument/2006/relationships/image" Target="../media/image70.jpeg"/><Relationship Id="rId7" Type="http://schemas.openxmlformats.org/officeDocument/2006/relationships/image" Target="../media/image74.jpeg"/><Relationship Id="rId2" Type="http://schemas.openxmlformats.org/officeDocument/2006/relationships/notesSlide" Target="../notesSlides/notesSlide9.xml"/><Relationship Id="rId1" Type="http://schemas.openxmlformats.org/officeDocument/2006/relationships/slideLayout" Target="../slideLayouts/slideLayout191.xml"/><Relationship Id="rId6" Type="http://schemas.openxmlformats.org/officeDocument/2006/relationships/image" Target="../media/image73.jpeg"/><Relationship Id="rId5" Type="http://schemas.openxmlformats.org/officeDocument/2006/relationships/image" Target="../media/image72.jpeg"/><Relationship Id="rId10" Type="http://schemas.openxmlformats.org/officeDocument/2006/relationships/image" Target="../media/image77.jpeg"/><Relationship Id="rId4" Type="http://schemas.openxmlformats.org/officeDocument/2006/relationships/image" Target="../media/image71.jpeg"/><Relationship Id="rId9" Type="http://schemas.openxmlformats.org/officeDocument/2006/relationships/image" Target="../media/image76.jpeg"/></Relationships>
</file>

<file path=ppt/slides/_rels/slide28.xml.rels><?xml version="1.0" encoding="UTF-8" standalone="yes"?>
<Relationships xmlns="http://schemas.openxmlformats.org/package/2006/relationships"><Relationship Id="rId2" Type="http://schemas.openxmlformats.org/officeDocument/2006/relationships/image" Target="../media/image78.JPG"/><Relationship Id="rId1" Type="http://schemas.openxmlformats.org/officeDocument/2006/relationships/slideLayout" Target="../slideLayouts/slideLayout19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86.xml"/></Relationships>
</file>

<file path=ppt/slides/_rels/slide3.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8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8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86.xml"/></Relationships>
</file>

<file path=ppt/slides/_rels/slide33.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image" Target="../media/image79.jpeg"/><Relationship Id="rId1" Type="http://schemas.openxmlformats.org/officeDocument/2006/relationships/slideLayout" Target="../slideLayouts/slideLayout197.xml"/></Relationships>
</file>

<file path=ppt/slides/_rels/slide35.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197.xml"/></Relationships>
</file>

<file path=ppt/slides/_rels/slide36.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image" Target="../media/image82.jpeg"/><Relationship Id="rId1" Type="http://schemas.openxmlformats.org/officeDocument/2006/relationships/slideLayout" Target="../slideLayouts/slideLayout197.xml"/><Relationship Id="rId5" Type="http://schemas.openxmlformats.org/officeDocument/2006/relationships/image" Target="../media/image85.jpeg"/><Relationship Id="rId4" Type="http://schemas.openxmlformats.org/officeDocument/2006/relationships/image" Target="../media/image84.jpeg"/></Relationships>
</file>

<file path=ppt/slides/_rels/slide37.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Layout" Target="../slideLayouts/slideLayout197.xml"/></Relationships>
</file>

<file path=ppt/slides/_rels/slide38.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Layout" Target="../slideLayouts/slideLayout197.xml"/></Relationships>
</file>

<file path=ppt/slides/_rels/slide39.xml.rels><?xml version="1.0" encoding="UTF-8" standalone="yes"?>
<Relationships xmlns="http://schemas.openxmlformats.org/package/2006/relationships"><Relationship Id="rId8" Type="http://schemas.openxmlformats.org/officeDocument/2006/relationships/image" Target="../media/image94.jpeg"/><Relationship Id="rId3" Type="http://schemas.openxmlformats.org/officeDocument/2006/relationships/image" Target="../media/image89.jpeg"/><Relationship Id="rId7" Type="http://schemas.openxmlformats.org/officeDocument/2006/relationships/image" Target="../media/image93.jpeg"/><Relationship Id="rId2" Type="http://schemas.openxmlformats.org/officeDocument/2006/relationships/image" Target="../media/image88.jpeg"/><Relationship Id="rId1" Type="http://schemas.openxmlformats.org/officeDocument/2006/relationships/slideLayout" Target="../slideLayouts/slideLayout197.xml"/><Relationship Id="rId6" Type="http://schemas.openxmlformats.org/officeDocument/2006/relationships/image" Target="../media/image92.jpeg"/><Relationship Id="rId5" Type="http://schemas.openxmlformats.org/officeDocument/2006/relationships/image" Target="../media/image91.jpeg"/><Relationship Id="rId4" Type="http://schemas.openxmlformats.org/officeDocument/2006/relationships/image" Target="../media/image90.jpeg"/></Relationships>
</file>

<file path=ppt/slides/_rels/slide4.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8" Type="http://schemas.openxmlformats.org/officeDocument/2006/relationships/image" Target="../media/image101.jpeg"/><Relationship Id="rId3" Type="http://schemas.openxmlformats.org/officeDocument/2006/relationships/image" Target="../media/image96.jpeg"/><Relationship Id="rId7" Type="http://schemas.openxmlformats.org/officeDocument/2006/relationships/image" Target="../media/image100.jpeg"/><Relationship Id="rId2" Type="http://schemas.openxmlformats.org/officeDocument/2006/relationships/image" Target="../media/image95.jpeg"/><Relationship Id="rId1" Type="http://schemas.openxmlformats.org/officeDocument/2006/relationships/slideLayout" Target="../slideLayouts/slideLayout191.xml"/><Relationship Id="rId6" Type="http://schemas.openxmlformats.org/officeDocument/2006/relationships/image" Target="../media/image99.jpeg"/><Relationship Id="rId5" Type="http://schemas.openxmlformats.org/officeDocument/2006/relationships/image" Target="../media/image98.jpeg"/><Relationship Id="rId10" Type="http://schemas.openxmlformats.org/officeDocument/2006/relationships/image" Target="../media/image103.jpeg"/><Relationship Id="rId4" Type="http://schemas.openxmlformats.org/officeDocument/2006/relationships/image" Target="../media/image97.jpeg"/><Relationship Id="rId9" Type="http://schemas.openxmlformats.org/officeDocument/2006/relationships/image" Target="../media/image102.jpeg"/></Relationships>
</file>

<file path=ppt/slides/_rels/slide41.xml.rels><?xml version="1.0" encoding="UTF-8" standalone="yes"?>
<Relationships xmlns="http://schemas.openxmlformats.org/package/2006/relationships"><Relationship Id="rId8" Type="http://schemas.openxmlformats.org/officeDocument/2006/relationships/image" Target="../media/image109.jpeg"/><Relationship Id="rId13" Type="http://schemas.openxmlformats.org/officeDocument/2006/relationships/image" Target="../media/image114.jpeg"/><Relationship Id="rId18" Type="http://schemas.openxmlformats.org/officeDocument/2006/relationships/image" Target="../media/image119.jpeg"/><Relationship Id="rId26" Type="http://schemas.openxmlformats.org/officeDocument/2006/relationships/image" Target="../media/image127.jpeg"/><Relationship Id="rId3" Type="http://schemas.openxmlformats.org/officeDocument/2006/relationships/image" Target="../media/image104.jpeg"/><Relationship Id="rId21" Type="http://schemas.openxmlformats.org/officeDocument/2006/relationships/image" Target="../media/image122.jpeg"/><Relationship Id="rId34" Type="http://schemas.openxmlformats.org/officeDocument/2006/relationships/image" Target="../media/image135.jpeg"/><Relationship Id="rId7" Type="http://schemas.openxmlformats.org/officeDocument/2006/relationships/image" Target="../media/image108.jpeg"/><Relationship Id="rId12" Type="http://schemas.openxmlformats.org/officeDocument/2006/relationships/image" Target="../media/image113.jpeg"/><Relationship Id="rId17" Type="http://schemas.openxmlformats.org/officeDocument/2006/relationships/image" Target="../media/image118.jpeg"/><Relationship Id="rId25" Type="http://schemas.openxmlformats.org/officeDocument/2006/relationships/image" Target="../media/image126.jpeg"/><Relationship Id="rId33" Type="http://schemas.openxmlformats.org/officeDocument/2006/relationships/image" Target="../media/image134.jpeg"/><Relationship Id="rId2" Type="http://schemas.openxmlformats.org/officeDocument/2006/relationships/notesSlide" Target="../notesSlides/notesSlide10.xml"/><Relationship Id="rId16" Type="http://schemas.openxmlformats.org/officeDocument/2006/relationships/image" Target="../media/image117.jpeg"/><Relationship Id="rId20" Type="http://schemas.openxmlformats.org/officeDocument/2006/relationships/image" Target="../media/image121.jpeg"/><Relationship Id="rId29" Type="http://schemas.openxmlformats.org/officeDocument/2006/relationships/image" Target="../media/image130.jpeg"/><Relationship Id="rId1" Type="http://schemas.openxmlformats.org/officeDocument/2006/relationships/slideLayout" Target="../slideLayouts/slideLayout191.xml"/><Relationship Id="rId6" Type="http://schemas.openxmlformats.org/officeDocument/2006/relationships/image" Target="../media/image107.jpeg"/><Relationship Id="rId11" Type="http://schemas.openxmlformats.org/officeDocument/2006/relationships/image" Target="../media/image112.jpeg"/><Relationship Id="rId24" Type="http://schemas.openxmlformats.org/officeDocument/2006/relationships/image" Target="../media/image125.jpeg"/><Relationship Id="rId32" Type="http://schemas.openxmlformats.org/officeDocument/2006/relationships/image" Target="../media/image133.jpeg"/><Relationship Id="rId5" Type="http://schemas.openxmlformats.org/officeDocument/2006/relationships/image" Target="../media/image106.jpeg"/><Relationship Id="rId15" Type="http://schemas.openxmlformats.org/officeDocument/2006/relationships/image" Target="../media/image116.jpeg"/><Relationship Id="rId23" Type="http://schemas.openxmlformats.org/officeDocument/2006/relationships/image" Target="../media/image124.jpeg"/><Relationship Id="rId28" Type="http://schemas.openxmlformats.org/officeDocument/2006/relationships/image" Target="../media/image129.jpeg"/><Relationship Id="rId10" Type="http://schemas.openxmlformats.org/officeDocument/2006/relationships/image" Target="../media/image111.jpeg"/><Relationship Id="rId19" Type="http://schemas.openxmlformats.org/officeDocument/2006/relationships/image" Target="../media/image120.jpeg"/><Relationship Id="rId31" Type="http://schemas.openxmlformats.org/officeDocument/2006/relationships/image" Target="../media/image132.jpeg"/><Relationship Id="rId4" Type="http://schemas.openxmlformats.org/officeDocument/2006/relationships/image" Target="../media/image105.jpeg"/><Relationship Id="rId9" Type="http://schemas.openxmlformats.org/officeDocument/2006/relationships/image" Target="../media/image110.jpeg"/><Relationship Id="rId14" Type="http://schemas.openxmlformats.org/officeDocument/2006/relationships/image" Target="../media/image115.jpeg"/><Relationship Id="rId22" Type="http://schemas.openxmlformats.org/officeDocument/2006/relationships/image" Target="../media/image123.jpeg"/><Relationship Id="rId27" Type="http://schemas.openxmlformats.org/officeDocument/2006/relationships/image" Target="../media/image128.jpeg"/><Relationship Id="rId30" Type="http://schemas.openxmlformats.org/officeDocument/2006/relationships/image" Target="../media/image131.jpeg"/><Relationship Id="rId35" Type="http://schemas.openxmlformats.org/officeDocument/2006/relationships/image" Target="../media/image136.jpeg"/></Relationships>
</file>

<file path=ppt/slides/_rels/slide4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1.xml"/><Relationship Id="rId1" Type="http://schemas.openxmlformats.org/officeDocument/2006/relationships/slideLayout" Target="../slideLayouts/slideLayout194.xml"/></Relationships>
</file>

<file path=ppt/slides/_rels/slide43.xml.rels><?xml version="1.0" encoding="UTF-8" standalone="yes"?>
<Relationships xmlns="http://schemas.openxmlformats.org/package/2006/relationships"><Relationship Id="rId2" Type="http://schemas.openxmlformats.org/officeDocument/2006/relationships/hyperlink" Target="https://chrome.google.com/webstore/category/extensions?hl=ko" TargetMode="External"/><Relationship Id="rId1" Type="http://schemas.openxmlformats.org/officeDocument/2006/relationships/slideLayout" Target="../slideLayouts/slideLayout195.xml"/></Relationships>
</file>

<file path=ppt/slides/_rels/slide44.xml.rels><?xml version="1.0" encoding="UTF-8" standalone="yes"?>
<Relationships xmlns="http://schemas.openxmlformats.org/package/2006/relationships"><Relationship Id="rId2" Type="http://schemas.openxmlformats.org/officeDocument/2006/relationships/hyperlink" Target="https://aws.amazon.com/ko/serverless/serverlessrepo/" TargetMode="External"/><Relationship Id="rId1" Type="http://schemas.openxmlformats.org/officeDocument/2006/relationships/slideLayout" Target="../slideLayouts/slideLayout19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9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9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95.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95.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9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hyperlink" Target="http://jsonviewer.stack.hu/" TargetMode="External"/><Relationship Id="rId1" Type="http://schemas.openxmlformats.org/officeDocument/2006/relationships/slideLayout" Target="../slideLayouts/slideLayout195.xml"/></Relationships>
</file>

<file path=ppt/slides/_rels/slide5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2.xml"/><Relationship Id="rId1" Type="http://schemas.openxmlformats.org/officeDocument/2006/relationships/slideLayout" Target="../slideLayouts/slideLayout194.xml"/></Relationships>
</file>

<file path=ppt/slides/_rels/slide52.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196.xml"/></Relationships>
</file>

<file path=ppt/slides/_rels/slide53.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196.xml"/></Relationships>
</file>

<file path=ppt/slides/_rels/slide54.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196.xml"/></Relationships>
</file>

<file path=ppt/slides/_rels/slide55.xml.rels><?xml version="1.0" encoding="UTF-8" standalone="yes"?>
<Relationships xmlns="http://schemas.openxmlformats.org/package/2006/relationships"><Relationship Id="rId2" Type="http://schemas.openxmlformats.org/officeDocument/2006/relationships/image" Target="../media/image140.jpeg"/><Relationship Id="rId1" Type="http://schemas.openxmlformats.org/officeDocument/2006/relationships/slideLayout" Target="../slideLayouts/slideLayout196.xml"/></Relationships>
</file>

<file path=ppt/slides/_rels/slide56.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19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93.xml"/></Relationships>
</file>

<file path=ppt/slides/_rels/slide5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9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93.xml"/></Relationships>
</file>

<file path=ppt/slides/_rels/slide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xml"/><Relationship Id="rId1" Type="http://schemas.openxmlformats.org/officeDocument/2006/relationships/slideLayout" Target="../slideLayouts/slideLayout187.xml"/><Relationship Id="rId4" Type="http://schemas.openxmlformats.org/officeDocument/2006/relationships/image" Target="../media/image64.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9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93.xml"/></Relationships>
</file>

<file path=ppt/slides/_rels/slide7.xml.rels><?xml version="1.0" encoding="UTF-8" standalone="yes"?>
<Relationships xmlns="http://schemas.openxmlformats.org/package/2006/relationships"><Relationship Id="rId2" Type="http://schemas.openxmlformats.org/officeDocument/2006/relationships/hyperlink" Target="http://aws.amazon.com/" TargetMode="External"/><Relationship Id="rId1" Type="http://schemas.openxmlformats.org/officeDocument/2006/relationships/slideLayout" Target="../slideLayouts/slideLayout186.xml"/></Relationships>
</file>

<file path=ppt/slides/_rels/slide8.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90.xml"/></Relationships>
</file>

<file path=ppt/slides/_rels/slide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xml"/><Relationship Id="rId1" Type="http://schemas.openxmlformats.org/officeDocument/2006/relationships/slideLayout" Target="../slideLayouts/slideLayout190.xml"/><Relationship Id="rId4" Type="http://schemas.openxmlformats.org/officeDocument/2006/relationships/hyperlink" Target="https://www.slideshare.net/awskorea/amazon-ec2-deep-dive"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7178C71-EBB6-426E-B226-10A189FBC989}"/>
              </a:ext>
            </a:extLst>
          </p:cNvPr>
          <p:cNvSpPr txBox="1"/>
          <p:nvPr/>
        </p:nvSpPr>
        <p:spPr>
          <a:xfrm>
            <a:off x="3500826" y="2344506"/>
            <a:ext cx="6931647" cy="1323439"/>
          </a:xfrm>
          <a:prstGeom prst="rect">
            <a:avLst/>
          </a:prstGeom>
          <a:noFill/>
        </p:spPr>
        <p:txBody>
          <a:bodyPr wrap="square" rtlCol="0">
            <a:spAutoFit/>
          </a:bodyPr>
          <a:lstStyle/>
          <a:p>
            <a:pPr algn="ctr"/>
            <a:r>
              <a:rPr lang="en-US" altLang="ko-KR" sz="4000" b="1" dirty="0" smtClean="0">
                <a:solidFill>
                  <a:schemeClr val="bg1"/>
                </a:solidFill>
                <a:latin typeface="맑은 고딕" pitchFamily="50" charset="-127"/>
                <a:ea typeface="맑은 고딕" pitchFamily="50" charset="-127"/>
              </a:rPr>
              <a:t>II </a:t>
            </a:r>
            <a:r>
              <a:rPr lang="ko-KR" altLang="en-US" sz="4000" b="1" dirty="0" err="1" smtClean="0">
                <a:solidFill>
                  <a:schemeClr val="bg1"/>
                </a:solidFill>
                <a:latin typeface="맑은 고딕" pitchFamily="50" charset="-127"/>
                <a:ea typeface="맑은 고딕" pitchFamily="50" charset="-127"/>
              </a:rPr>
              <a:t>클라우드</a:t>
            </a:r>
            <a:r>
              <a:rPr lang="ko-KR" altLang="en-US" sz="4000" b="1" dirty="0" smtClean="0">
                <a:solidFill>
                  <a:schemeClr val="bg1"/>
                </a:solidFill>
                <a:latin typeface="맑은 고딕" pitchFamily="50" charset="-127"/>
                <a:ea typeface="맑은 고딕" pitchFamily="50" charset="-127"/>
              </a:rPr>
              <a:t> 플랫폼 서비스 </a:t>
            </a:r>
            <a:r>
              <a:rPr lang="en-US" altLang="ko-KR" sz="4000" b="1" dirty="0" smtClean="0">
                <a:solidFill>
                  <a:schemeClr val="bg1"/>
                </a:solidFill>
                <a:latin typeface="맑은 고딕" pitchFamily="50" charset="-127"/>
                <a:ea typeface="맑은 고딕" pitchFamily="50" charset="-127"/>
              </a:rPr>
              <a:t>Aws </a:t>
            </a:r>
            <a:endParaRPr lang="ko-KR" altLang="en-US" sz="4000" b="1" dirty="0">
              <a:solidFill>
                <a:schemeClr val="bg1"/>
              </a:solidFill>
              <a:latin typeface="맑은 고딕" pitchFamily="50" charset="-127"/>
              <a:ea typeface="맑은 고딕" pitchFamily="50" charset="-127"/>
            </a:endParaRPr>
          </a:p>
        </p:txBody>
      </p:sp>
      <p:sp>
        <p:nvSpPr>
          <p:cNvPr id="5" name="직사각형 4">
            <a:extLst>
              <a:ext uri="{FF2B5EF4-FFF2-40B4-BE49-F238E27FC236}">
                <a16:creationId xmlns:a16="http://schemas.microsoft.com/office/drawing/2014/main" id="{570B878F-DB9C-42AC-AAF6-852B28DD54D3}"/>
              </a:ext>
            </a:extLst>
          </p:cNvPr>
          <p:cNvSpPr/>
          <p:nvPr/>
        </p:nvSpPr>
        <p:spPr>
          <a:xfrm>
            <a:off x="386080" y="355600"/>
            <a:ext cx="1280160" cy="1280160"/>
          </a:xfrm>
          <a:prstGeom prst="rect">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직사각형 5"/>
          <p:cNvSpPr/>
          <p:nvPr/>
        </p:nvSpPr>
        <p:spPr>
          <a:xfrm>
            <a:off x="9740348" y="6294783"/>
            <a:ext cx="2451652" cy="5632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p:cNvSpPr txBox="1"/>
          <p:nvPr/>
        </p:nvSpPr>
        <p:spPr>
          <a:xfrm>
            <a:off x="7882467" y="5374703"/>
            <a:ext cx="3667117" cy="461665"/>
          </a:xfrm>
          <a:prstGeom prst="rect">
            <a:avLst/>
          </a:prstGeom>
          <a:noFill/>
        </p:spPr>
        <p:txBody>
          <a:bodyPr wrap="square" rtlCol="0">
            <a:spAutoFit/>
          </a:bodyPr>
          <a:lstStyle/>
          <a:p>
            <a:pPr algn="ctr"/>
            <a:r>
              <a:rPr lang="ko-KR" altLang="en-US" sz="2400" dirty="0" smtClean="0">
                <a:solidFill>
                  <a:schemeClr val="bg1"/>
                </a:solidFill>
              </a:rPr>
              <a:t>신라대학교 </a:t>
            </a:r>
            <a:r>
              <a:rPr lang="ko-KR" altLang="en-US" sz="2400" dirty="0" err="1" smtClean="0">
                <a:solidFill>
                  <a:schemeClr val="bg1"/>
                </a:solidFill>
              </a:rPr>
              <a:t>노철우</a:t>
            </a:r>
            <a:r>
              <a:rPr lang="ko-KR" altLang="en-US" sz="2400" dirty="0" smtClean="0">
                <a:solidFill>
                  <a:schemeClr val="bg1"/>
                </a:solidFill>
              </a:rPr>
              <a:t> 교수</a:t>
            </a:r>
            <a:endParaRPr lang="ko-KR" altLang="en-US" sz="2400" dirty="0">
              <a:solidFill>
                <a:schemeClr val="bg1"/>
              </a:solidFill>
            </a:endParaRPr>
          </a:p>
        </p:txBody>
      </p:sp>
    </p:spTree>
    <p:extLst>
      <p:ext uri="{BB962C8B-B14F-4D97-AF65-F5344CB8AC3E}">
        <p14:creationId xmlns:p14="http://schemas.microsoft.com/office/powerpoint/2010/main" val="1789111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sz="3000" dirty="0" smtClean="0">
                <a:latin typeface="Arial" panose="020B0604020202020204" pitchFamily="34" charset="0"/>
                <a:cs typeface="Arial" panose="020B0604020202020204" pitchFamily="34" charset="0"/>
              </a:rPr>
              <a:t>EC2 </a:t>
            </a:r>
            <a:r>
              <a:rPr lang="ko-KR" altLang="en-US" sz="3000" dirty="0" smtClean="0">
                <a:latin typeface="Arial" panose="020B0604020202020204" pitchFamily="34" charset="0"/>
                <a:cs typeface="Arial" panose="020B0604020202020204" pitchFamily="34" charset="0"/>
              </a:rPr>
              <a:t>생성</a:t>
            </a:r>
            <a:endParaRPr lang="ko-KR" altLang="en-US" sz="3000" dirty="0">
              <a:latin typeface="Arial" panose="020B0604020202020204" pitchFamily="34" charset="0"/>
              <a:cs typeface="Arial" panose="020B0604020202020204" pitchFamily="34" charset="0"/>
            </a:endParaRPr>
          </a:p>
        </p:txBody>
      </p:sp>
      <p:sp>
        <p:nvSpPr>
          <p:cNvPr id="3" name="내용 개체 틀 2"/>
          <p:cNvSpPr>
            <a:spLocks noGrp="1"/>
          </p:cNvSpPr>
          <p:nvPr>
            <p:ph sz="quarter" idx="10"/>
          </p:nvPr>
        </p:nvSpPr>
        <p:spPr>
          <a:xfrm>
            <a:off x="521206" y="1333501"/>
            <a:ext cx="9499094" cy="5431970"/>
          </a:xfrm>
        </p:spPr>
        <p:txBody>
          <a:bodyPr>
            <a:normAutofit/>
          </a:bodyPr>
          <a:lstStyle/>
          <a:p>
            <a:pPr marL="342900" indent="-342900">
              <a:buFont typeface="Arial" panose="020B0604020202020204" pitchFamily="34" charset="0"/>
              <a:buChar char="•"/>
            </a:pPr>
            <a:r>
              <a:rPr lang="en-US" altLang="ko-KR" sz="2400" dirty="0" smtClean="0">
                <a:latin typeface="Arial" panose="020B0604020202020204" pitchFamily="34" charset="0"/>
                <a:cs typeface="Arial" panose="020B0604020202020204" pitchFamily="34" charset="0"/>
              </a:rPr>
              <a:t>EC2 </a:t>
            </a:r>
            <a:r>
              <a:rPr lang="ko-KR" altLang="en-US" sz="2400" dirty="0" smtClean="0">
                <a:latin typeface="Arial" panose="020B0604020202020204" pitchFamily="34" charset="0"/>
                <a:cs typeface="Arial" panose="020B0604020202020204" pitchFamily="34" charset="0"/>
              </a:rPr>
              <a:t>만들기</a:t>
            </a:r>
            <a:endParaRPr lang="en-US" altLang="ko-KR" sz="2400" dirty="0" smtClean="0">
              <a:latin typeface="Arial" panose="020B0604020202020204" pitchFamily="34" charset="0"/>
              <a:cs typeface="Arial" panose="020B0604020202020204" pitchFamily="34" charset="0"/>
            </a:endParaRPr>
          </a:p>
          <a:p>
            <a:pPr marL="685800" lvl="1">
              <a:buFont typeface="Arial" panose="020B0604020202020204" pitchFamily="34" charset="0"/>
              <a:buChar char="•"/>
            </a:pPr>
            <a:r>
              <a:rPr lang="en-US" altLang="ko-KR" dirty="0" smtClean="0">
                <a:latin typeface="Arial" panose="020B0604020202020204" pitchFamily="34" charset="0"/>
                <a:cs typeface="Arial" panose="020B0604020202020204" pitchFamily="34" charset="0"/>
              </a:rPr>
              <a:t>EC2 </a:t>
            </a:r>
            <a:r>
              <a:rPr lang="ko-KR" altLang="en-US" dirty="0" smtClean="0">
                <a:latin typeface="Arial" panose="020B0604020202020204" pitchFamily="34" charset="0"/>
                <a:cs typeface="Arial" panose="020B0604020202020204" pitchFamily="34" charset="0"/>
              </a:rPr>
              <a:t>설정 </a:t>
            </a:r>
            <a:r>
              <a:rPr lang="en-US" altLang="ko-KR" dirty="0" smtClean="0">
                <a:latin typeface="Arial" panose="020B0604020202020204" pitchFamily="34" charset="0"/>
                <a:cs typeface="Arial" panose="020B0604020202020204" pitchFamily="34" charset="0"/>
              </a:rPr>
              <a:t>: </a:t>
            </a:r>
            <a:r>
              <a:rPr lang="ko-KR" altLang="ko-KR" dirty="0" smtClean="0"/>
              <a:t>AMI</a:t>
            </a:r>
            <a:r>
              <a:rPr lang="ko-KR" altLang="ko-KR" dirty="0"/>
              <a:t>, 타입, </a:t>
            </a:r>
            <a:r>
              <a:rPr lang="ko-KR" altLang="ko-KR" dirty="0" err="1"/>
              <a:t>세부설정</a:t>
            </a:r>
            <a:r>
              <a:rPr lang="ko-KR" altLang="ko-KR" dirty="0"/>
              <a:t>, </a:t>
            </a:r>
            <a:r>
              <a:rPr lang="ko-KR" altLang="ko-KR" dirty="0" err="1"/>
              <a:t>보안그룹</a:t>
            </a:r>
            <a:r>
              <a:rPr lang="ko-KR" altLang="ko-KR" dirty="0"/>
              <a:t>, </a:t>
            </a:r>
            <a:r>
              <a:rPr lang="ko-KR" altLang="ko-KR" dirty="0" err="1" smtClean="0"/>
              <a:t>키발급</a:t>
            </a:r>
            <a:endParaRPr lang="en-US" altLang="ko-KR" dirty="0" smtClean="0"/>
          </a:p>
          <a:p>
            <a:pPr marL="685800" lvl="1">
              <a:buFont typeface="Arial" panose="020B0604020202020204" pitchFamily="34" charset="0"/>
              <a:buChar char="•"/>
            </a:pPr>
            <a:r>
              <a:rPr lang="en-US" altLang="ko-KR" dirty="0" smtClean="0">
                <a:latin typeface="Arial" panose="020B0604020202020204" pitchFamily="34" charset="0"/>
                <a:cs typeface="Arial" panose="020B0604020202020204" pitchFamily="34" charset="0"/>
              </a:rPr>
              <a:t>EC2 </a:t>
            </a:r>
            <a:r>
              <a:rPr lang="ko-KR" altLang="en-US" dirty="0" smtClean="0">
                <a:latin typeface="Arial" panose="020B0604020202020204" pitchFamily="34" charset="0"/>
                <a:cs typeface="Arial" panose="020B0604020202020204" pitchFamily="34" charset="0"/>
              </a:rPr>
              <a:t>실행 </a:t>
            </a:r>
            <a:r>
              <a:rPr lang="en-US" altLang="ko-KR" dirty="0" smtClean="0">
                <a:latin typeface="Arial" panose="020B0604020202020204" pitchFamily="34" charset="0"/>
                <a:cs typeface="Arial" panose="020B0604020202020204" pitchFamily="34" charset="0"/>
              </a:rPr>
              <a:t>: launch</a:t>
            </a:r>
            <a:endParaRPr lang="en-US" altLang="ko-KR" dirty="0" smtClean="0"/>
          </a:p>
          <a:p>
            <a:pPr marL="228600" indent="-342900"/>
            <a:r>
              <a:rPr lang="en-US" altLang="ko-KR" dirty="0" smtClean="0"/>
              <a:t>EC2 </a:t>
            </a:r>
            <a:r>
              <a:rPr lang="ko-KR" altLang="en-US" dirty="0" smtClean="0"/>
              <a:t>접속</a:t>
            </a:r>
            <a:r>
              <a:rPr lang="en-US" altLang="ko-KR" dirty="0" smtClean="0"/>
              <a:t>	</a:t>
            </a:r>
          </a:p>
          <a:p>
            <a:pPr marL="571500" lvl="1"/>
            <a:r>
              <a:rPr lang="ko-KR" altLang="ko-KR" dirty="0" err="1"/>
              <a:t>Linux</a:t>
            </a:r>
            <a:r>
              <a:rPr lang="ko-KR" altLang="ko-KR" dirty="0"/>
              <a:t> </a:t>
            </a:r>
            <a:r>
              <a:rPr lang="ko-KR" altLang="ko-KR" dirty="0" smtClean="0"/>
              <a:t>: SSH</a:t>
            </a:r>
            <a:endParaRPr lang="en-US" altLang="ko-KR" dirty="0" smtClean="0"/>
          </a:p>
          <a:p>
            <a:pPr marL="914400" lvl="3">
              <a:lnSpc>
                <a:spcPct val="80000"/>
              </a:lnSpc>
              <a:spcAft>
                <a:spcPts val="800"/>
              </a:spcAft>
            </a:pPr>
            <a:r>
              <a:rPr lang="en-US" altLang="ko-KR" sz="2000" dirty="0" err="1" smtClean="0"/>
              <a:t>PuttyGen</a:t>
            </a:r>
            <a:r>
              <a:rPr lang="ko-KR" altLang="en-US" sz="2000" dirty="0" smtClean="0"/>
              <a:t>으로 </a:t>
            </a:r>
            <a:r>
              <a:rPr lang="en-US" altLang="ko-KR" sz="2000" dirty="0" smtClean="0"/>
              <a:t>PPK </a:t>
            </a:r>
            <a:r>
              <a:rPr lang="ko-KR" altLang="en-US" sz="2000" dirty="0" smtClean="0"/>
              <a:t>파일 만들기 </a:t>
            </a:r>
            <a:r>
              <a:rPr lang="en-US" altLang="ko-KR" sz="2000" dirty="0" smtClean="0"/>
              <a:t>(</a:t>
            </a:r>
            <a:r>
              <a:rPr lang="en-US" altLang="ko-KR" sz="2000" dirty="0" err="1" smtClean="0"/>
              <a:t>keypair</a:t>
            </a:r>
            <a:r>
              <a:rPr lang="en-US" altLang="ko-KR" sz="2000" dirty="0" smtClean="0"/>
              <a:t>)</a:t>
            </a:r>
          </a:p>
          <a:p>
            <a:pPr marL="914400" lvl="3"/>
            <a:r>
              <a:rPr lang="en-US" altLang="ko-KR" sz="2000" dirty="0" smtClean="0"/>
              <a:t>Putty : SSH </a:t>
            </a:r>
            <a:r>
              <a:rPr lang="ko-KR" altLang="en-US" sz="2000" dirty="0" smtClean="0"/>
              <a:t>접속</a:t>
            </a:r>
            <a:endParaRPr lang="en-US" altLang="ko-KR" sz="2000" dirty="0" smtClean="0"/>
          </a:p>
          <a:p>
            <a:pPr marL="571500" lvl="1"/>
            <a:r>
              <a:rPr lang="en-US" altLang="ko-KR" dirty="0" smtClean="0"/>
              <a:t>Window : RDP</a:t>
            </a:r>
          </a:p>
          <a:p>
            <a:pPr marL="914400" lvl="3"/>
            <a:r>
              <a:rPr lang="ko-KR" altLang="ko-KR" sz="2000" dirty="0" smtClean="0"/>
              <a:t>원격데스크톱파일다운로드 </a:t>
            </a:r>
            <a:r>
              <a:rPr lang="ko-KR" altLang="ko-KR" sz="2000" dirty="0"/>
              <a:t>(RDP) </a:t>
            </a:r>
            <a:endParaRPr lang="en-US" altLang="ko-KR" sz="2000" dirty="0" smtClean="0"/>
          </a:p>
          <a:p>
            <a:pPr marL="914400" lvl="3"/>
            <a:r>
              <a:rPr lang="ko-KR" altLang="ko-KR" dirty="0" err="1"/>
              <a:t>키페어</a:t>
            </a:r>
            <a:r>
              <a:rPr lang="ko-KR" altLang="ko-KR" dirty="0"/>
              <a:t>--암호 복사 --&gt; RDP </a:t>
            </a:r>
            <a:r>
              <a:rPr lang="ko-KR" altLang="ko-KR" dirty="0" err="1" smtClean="0"/>
              <a:t>Administrator</a:t>
            </a:r>
            <a:r>
              <a:rPr lang="en-US" altLang="ko-KR" dirty="0" smtClean="0"/>
              <a:t>,</a:t>
            </a:r>
            <a:r>
              <a:rPr lang="ko-KR" altLang="ko-KR" dirty="0" smtClean="0"/>
              <a:t> </a:t>
            </a:r>
            <a:r>
              <a:rPr lang="ko-KR" altLang="ko-KR" dirty="0" err="1"/>
              <a:t>pw</a:t>
            </a:r>
            <a:r>
              <a:rPr lang="ko-KR" altLang="ko-KR" dirty="0"/>
              <a:t>:</a:t>
            </a:r>
          </a:p>
          <a:p>
            <a:pPr marL="685800" lvl="3" indent="0">
              <a:buNone/>
            </a:pPr>
            <a:endParaRPr lang="en-US" altLang="ko-KR" sz="2000" dirty="0" smtClean="0"/>
          </a:p>
          <a:p>
            <a:pPr marL="571500" lvl="1"/>
            <a:endParaRPr lang="ko-KR" altLang="ko-KR" dirty="0"/>
          </a:p>
          <a:p>
            <a:pPr marL="571500" lvl="1"/>
            <a:endParaRPr lang="en-US" altLang="ko-KR" dirty="0" smtClean="0"/>
          </a:p>
          <a:p>
            <a:pPr marL="114300" lvl="2" indent="0">
              <a:buNone/>
            </a:pPr>
            <a:endParaRPr lang="ko-KR" alt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245700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putty</a:t>
            </a:r>
            <a:endParaRPr lang="ko-KR" altLang="en-US" dirty="0"/>
          </a:p>
        </p:txBody>
      </p:sp>
      <p:sp>
        <p:nvSpPr>
          <p:cNvPr id="3" name="내용 개체 틀 2"/>
          <p:cNvSpPr>
            <a:spLocks noGrp="1"/>
          </p:cNvSpPr>
          <p:nvPr>
            <p:ph sz="quarter" idx="10"/>
          </p:nvPr>
        </p:nvSpPr>
        <p:spPr>
          <a:xfrm>
            <a:off x="539495" y="1311729"/>
            <a:ext cx="10046861" cy="5404757"/>
          </a:xfrm>
        </p:spPr>
        <p:txBody>
          <a:bodyPr>
            <a:normAutofit fontScale="92500" lnSpcReduction="20000"/>
          </a:bodyPr>
          <a:lstStyle/>
          <a:p>
            <a:r>
              <a:rPr lang="en-US" altLang="ko-KR" dirty="0" smtClean="0"/>
              <a:t>Download putty : www.putty.org</a:t>
            </a:r>
          </a:p>
          <a:p>
            <a:pPr lvl="1"/>
            <a:r>
              <a:rPr lang="en-US" altLang="ko-KR" dirty="0">
                <a:hlinkClick r:id="rId3"/>
              </a:rPr>
              <a:t>https://www.chiark.greenend.org.uk/~</a:t>
            </a:r>
            <a:r>
              <a:rPr lang="en-US" altLang="ko-KR" dirty="0" smtClean="0">
                <a:hlinkClick r:id="rId3"/>
              </a:rPr>
              <a:t>sgtatham/putty/latest.html</a:t>
            </a:r>
            <a:endParaRPr lang="en-US" altLang="ko-KR" dirty="0" smtClean="0"/>
          </a:p>
          <a:p>
            <a:pPr lvl="1"/>
            <a:r>
              <a:rPr lang="en-US" altLang="ko-KR" dirty="0" smtClean="0"/>
              <a:t>MSI(‘Windows Installer) – </a:t>
            </a:r>
            <a:r>
              <a:rPr lang="en-US" altLang="ko-KR" dirty="0" err="1" smtClean="0"/>
              <a:t>puttygen</a:t>
            </a:r>
            <a:endParaRPr lang="en-US" altLang="ko-KR" dirty="0" smtClean="0"/>
          </a:p>
          <a:p>
            <a:pPr lvl="1"/>
            <a:r>
              <a:rPr lang="en-US" altLang="ko-KR" dirty="0" smtClean="0"/>
              <a:t>Alternative binary files – putty.exe</a:t>
            </a:r>
          </a:p>
          <a:p>
            <a:r>
              <a:rPr lang="en-US" altLang="ko-KR" dirty="0" smtClean="0"/>
              <a:t>SSH </a:t>
            </a:r>
            <a:r>
              <a:rPr lang="ko-KR" altLang="en-US" dirty="0" smtClean="0"/>
              <a:t>연결</a:t>
            </a:r>
            <a:endParaRPr lang="en-US" altLang="ko-KR" dirty="0" smtClean="0"/>
          </a:p>
          <a:p>
            <a:pPr lvl="1" latinLnBrk="0"/>
            <a:r>
              <a:rPr lang="en-US" altLang="ko-KR" dirty="0"/>
              <a:t>p</a:t>
            </a:r>
            <a:r>
              <a:rPr lang="ko-KR" altLang="ko-KR" dirty="0" err="1" smtClean="0"/>
              <a:t>utty</a:t>
            </a:r>
            <a:r>
              <a:rPr lang="en-US" altLang="ko-KR" dirty="0" smtClean="0"/>
              <a:t>gen : .</a:t>
            </a:r>
            <a:r>
              <a:rPr lang="en-US" altLang="ko-KR" dirty="0" err="1" smtClean="0"/>
              <a:t>pem</a:t>
            </a:r>
            <a:r>
              <a:rPr lang="en-US" altLang="ko-KR" dirty="0" smtClean="0"/>
              <a:t> </a:t>
            </a:r>
            <a:r>
              <a:rPr lang="ko-KR" altLang="en-US" dirty="0" smtClean="0"/>
              <a:t>다운로드 </a:t>
            </a:r>
            <a:r>
              <a:rPr lang="en-US" altLang="ko-KR" dirty="0" smtClean="0">
                <a:sym typeface="Wingdings" panose="05000000000000000000" pitchFamily="2" charset="2"/>
              </a:rPr>
              <a:t> </a:t>
            </a:r>
            <a:r>
              <a:rPr lang="en-US" altLang="ko-KR" dirty="0" err="1" smtClean="0">
                <a:sym typeface="Wingdings" panose="05000000000000000000" pitchFamily="2" charset="2"/>
              </a:rPr>
              <a:t>ppk</a:t>
            </a:r>
            <a:r>
              <a:rPr lang="en-US" altLang="ko-KR" dirty="0" smtClean="0">
                <a:sym typeface="Wingdings" panose="05000000000000000000" pitchFamily="2" charset="2"/>
              </a:rPr>
              <a:t> </a:t>
            </a:r>
            <a:r>
              <a:rPr lang="ko-KR" altLang="en-US" dirty="0" smtClean="0">
                <a:sym typeface="Wingdings" panose="05000000000000000000" pitchFamily="2" charset="2"/>
              </a:rPr>
              <a:t>파일 생성</a:t>
            </a:r>
            <a:r>
              <a:rPr lang="ko-KR" altLang="ko-KR" dirty="0" smtClean="0"/>
              <a:t> </a:t>
            </a:r>
            <a:endParaRPr lang="ko-KR" altLang="ko-KR" dirty="0"/>
          </a:p>
          <a:p>
            <a:pPr lvl="1" latinLnBrk="0"/>
            <a:r>
              <a:rPr lang="en-US" altLang="ko-KR" dirty="0"/>
              <a:t>p</a:t>
            </a:r>
            <a:r>
              <a:rPr lang="en-US" altLang="ko-KR" dirty="0" smtClean="0"/>
              <a:t>utty </a:t>
            </a:r>
          </a:p>
          <a:p>
            <a:pPr lvl="3" latinLnBrk="0"/>
            <a:r>
              <a:rPr lang="ko-KR" altLang="ko-KR" dirty="0" smtClean="0"/>
              <a:t>Data </a:t>
            </a:r>
            <a:r>
              <a:rPr lang="ko-KR" altLang="ko-KR" dirty="0"/>
              <a:t>= ec2-user, </a:t>
            </a:r>
            <a:r>
              <a:rPr lang="ko-KR" altLang="ko-KR" dirty="0" err="1"/>
              <a:t>ubuntu</a:t>
            </a:r>
            <a:endParaRPr lang="ko-KR" altLang="ko-KR" dirty="0"/>
          </a:p>
          <a:p>
            <a:pPr lvl="3" latinLnBrk="0"/>
            <a:r>
              <a:rPr lang="ko-KR" altLang="ko-KR" dirty="0" err="1" smtClean="0"/>
              <a:t>Auth</a:t>
            </a:r>
            <a:r>
              <a:rPr lang="ko-KR" altLang="ko-KR" dirty="0" smtClean="0"/>
              <a:t> </a:t>
            </a:r>
            <a:r>
              <a:rPr lang="ko-KR" altLang="ko-KR" dirty="0"/>
              <a:t>: </a:t>
            </a:r>
            <a:r>
              <a:rPr lang="ko-KR" altLang="ko-KR" dirty="0" err="1" smtClean="0"/>
              <a:t>ppk</a:t>
            </a:r>
            <a:r>
              <a:rPr lang="en-US" altLang="ko-KR" dirty="0" smtClean="0"/>
              <a:t> </a:t>
            </a:r>
            <a:r>
              <a:rPr lang="ko-KR" altLang="en-US" dirty="0" smtClean="0"/>
              <a:t>파일</a:t>
            </a:r>
            <a:endParaRPr lang="ko-KR" altLang="ko-KR" dirty="0"/>
          </a:p>
          <a:p>
            <a:pPr lvl="1"/>
            <a:endParaRPr lang="en-US" altLang="ko-KR" dirty="0" smtClean="0"/>
          </a:p>
          <a:p>
            <a:pPr marL="0" indent="0">
              <a:buNone/>
            </a:pPr>
            <a:r>
              <a:rPr lang="en-US" altLang="ko-KR" dirty="0"/>
              <a:t>	</a:t>
            </a:r>
            <a:endParaRPr lang="ko-KR" altLang="en-US" dirty="0"/>
          </a:p>
        </p:txBody>
      </p:sp>
    </p:spTree>
    <p:extLst>
      <p:ext uri="{BB962C8B-B14F-4D97-AF65-F5344CB8AC3E}">
        <p14:creationId xmlns:p14="http://schemas.microsoft.com/office/powerpoint/2010/main" val="26477209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EC2 - webserver</a:t>
            </a:r>
            <a:endParaRPr lang="ko-KR" altLang="en-US" dirty="0"/>
          </a:p>
        </p:txBody>
      </p:sp>
      <p:sp>
        <p:nvSpPr>
          <p:cNvPr id="3" name="내용 개체 틀 2"/>
          <p:cNvSpPr>
            <a:spLocks noGrp="1"/>
          </p:cNvSpPr>
          <p:nvPr>
            <p:ph sz="quarter" idx="10"/>
          </p:nvPr>
        </p:nvSpPr>
        <p:spPr/>
        <p:txBody>
          <a:bodyPr>
            <a:normAutofit fontScale="92500" lnSpcReduction="20000"/>
          </a:bodyPr>
          <a:lstStyle/>
          <a:p>
            <a:r>
              <a:rPr lang="en-US" altLang="ko-KR" dirty="0" smtClean="0"/>
              <a:t>Linux webserver (</a:t>
            </a:r>
            <a:r>
              <a:rPr lang="ko-KR" altLang="en-US" dirty="0" err="1" smtClean="0"/>
              <a:t>데비안</a:t>
            </a:r>
            <a:r>
              <a:rPr lang="ko-KR" altLang="en-US" dirty="0" smtClean="0"/>
              <a:t> </a:t>
            </a:r>
            <a:r>
              <a:rPr lang="en-US" altLang="ko-KR" dirty="0" smtClean="0"/>
              <a:t>Ubuntu)</a:t>
            </a:r>
          </a:p>
          <a:p>
            <a:pPr lvl="1" latinLnBrk="0"/>
            <a:r>
              <a:rPr lang="en-US" altLang="ko-KR" dirty="0" smtClean="0"/>
              <a:t>$</a:t>
            </a:r>
            <a:r>
              <a:rPr lang="en-US" altLang="ko-KR" dirty="0" err="1" smtClean="0"/>
              <a:t>sudo</a:t>
            </a:r>
            <a:r>
              <a:rPr lang="en-US" altLang="ko-KR" dirty="0" smtClean="0"/>
              <a:t> </a:t>
            </a:r>
            <a:r>
              <a:rPr lang="en-US" altLang="ko-KR" dirty="0"/>
              <a:t>apt-get update</a:t>
            </a:r>
            <a:endParaRPr lang="ko-KR" altLang="ko-KR" dirty="0"/>
          </a:p>
          <a:p>
            <a:pPr lvl="1" latinLnBrk="0"/>
            <a:r>
              <a:rPr lang="en-US" altLang="ko-KR" dirty="0" smtClean="0"/>
              <a:t>$</a:t>
            </a:r>
            <a:r>
              <a:rPr lang="en-US" altLang="ko-KR" dirty="0" err="1" smtClean="0"/>
              <a:t>sudo</a:t>
            </a:r>
            <a:r>
              <a:rPr lang="en-US" altLang="ko-KR" dirty="0" smtClean="0"/>
              <a:t> </a:t>
            </a:r>
            <a:r>
              <a:rPr lang="en-US" altLang="ko-KR" dirty="0"/>
              <a:t>apt-get install </a:t>
            </a:r>
            <a:r>
              <a:rPr lang="en-US" altLang="ko-KR" dirty="0" smtClean="0"/>
              <a:t>apache2</a:t>
            </a:r>
          </a:p>
          <a:p>
            <a:pPr lvl="1" latinLnBrk="0"/>
            <a:r>
              <a:rPr lang="en-US" altLang="ko-KR" dirty="0" smtClean="0"/>
              <a:t>$cd </a:t>
            </a:r>
            <a:r>
              <a:rPr lang="en-US" altLang="ko-KR" dirty="0"/>
              <a:t>/</a:t>
            </a:r>
            <a:r>
              <a:rPr lang="en-US" altLang="ko-KR" dirty="0" err="1" smtClean="0"/>
              <a:t>var</a:t>
            </a:r>
            <a:r>
              <a:rPr lang="en-US" altLang="ko-KR" dirty="0" smtClean="0"/>
              <a:t>/www/html</a:t>
            </a:r>
          </a:p>
          <a:p>
            <a:pPr latinLnBrk="0"/>
            <a:r>
              <a:rPr lang="en-US" altLang="ko-KR" dirty="0"/>
              <a:t>Linux webserver </a:t>
            </a:r>
            <a:r>
              <a:rPr lang="en-US" altLang="ko-KR" dirty="0" smtClean="0"/>
              <a:t>(</a:t>
            </a:r>
            <a:r>
              <a:rPr lang="en-US" altLang="ko-KR" dirty="0" err="1" smtClean="0"/>
              <a:t>Redhat</a:t>
            </a:r>
            <a:r>
              <a:rPr lang="en-US" altLang="ko-KR" dirty="0" smtClean="0"/>
              <a:t>, CentOS)</a:t>
            </a:r>
          </a:p>
          <a:p>
            <a:pPr lvl="1" latinLnBrk="0"/>
            <a:r>
              <a:rPr lang="en-US" altLang="ko-KR" dirty="0" smtClean="0"/>
              <a:t>$yum install </a:t>
            </a:r>
            <a:r>
              <a:rPr lang="en-US" altLang="ko-KR" dirty="0" err="1" smtClean="0"/>
              <a:t>httpd</a:t>
            </a:r>
            <a:endParaRPr lang="en-US" altLang="ko-KR" dirty="0" smtClean="0"/>
          </a:p>
          <a:p>
            <a:pPr lvl="1" latinLnBrk="0"/>
            <a:r>
              <a:rPr lang="en-US" altLang="ko-KR" dirty="0" smtClean="0"/>
              <a:t>$service </a:t>
            </a:r>
            <a:r>
              <a:rPr lang="en-US" altLang="ko-KR" dirty="0" err="1" smtClean="0"/>
              <a:t>httpd</a:t>
            </a:r>
            <a:r>
              <a:rPr lang="en-US" altLang="ko-KR" dirty="0" smtClean="0"/>
              <a:t> start </a:t>
            </a:r>
          </a:p>
          <a:p>
            <a:pPr lvl="1" latinLnBrk="0"/>
            <a:r>
              <a:rPr lang="en-US" altLang="ko-KR" dirty="0" smtClean="0"/>
              <a:t>….</a:t>
            </a:r>
            <a:endParaRPr lang="en-US" altLang="ko-KR" dirty="0"/>
          </a:p>
          <a:p>
            <a:pPr latinLnBrk="0"/>
            <a:endParaRPr lang="ko-KR" altLang="ko-KR" dirty="0"/>
          </a:p>
          <a:p>
            <a:pPr lvl="1" latinLnBrk="0"/>
            <a:endParaRPr lang="ko-KR" altLang="ko-KR" dirty="0"/>
          </a:p>
        </p:txBody>
      </p:sp>
    </p:spTree>
    <p:extLst>
      <p:ext uri="{BB962C8B-B14F-4D97-AF65-F5344CB8AC3E}">
        <p14:creationId xmlns:p14="http://schemas.microsoft.com/office/powerpoint/2010/main" val="37932592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EC2 - webserver</a:t>
            </a:r>
            <a:endParaRPr lang="ko-KR" altLang="en-US" dirty="0"/>
          </a:p>
        </p:txBody>
      </p:sp>
      <p:sp>
        <p:nvSpPr>
          <p:cNvPr id="3" name="내용 개체 틀 2"/>
          <p:cNvSpPr>
            <a:spLocks noGrp="1"/>
          </p:cNvSpPr>
          <p:nvPr>
            <p:ph sz="quarter" idx="10"/>
          </p:nvPr>
        </p:nvSpPr>
        <p:spPr>
          <a:xfrm>
            <a:off x="539496" y="1435607"/>
            <a:ext cx="9904984" cy="4780135"/>
          </a:xfrm>
        </p:spPr>
        <p:txBody>
          <a:bodyPr/>
          <a:lstStyle/>
          <a:p>
            <a:r>
              <a:rPr lang="en-US" altLang="ko-KR" dirty="0" smtClean="0"/>
              <a:t>Window webserver</a:t>
            </a:r>
          </a:p>
          <a:p>
            <a:pPr lvl="1" latinLnBrk="0"/>
            <a:r>
              <a:rPr lang="ko-KR" altLang="ko-KR" dirty="0" err="1" smtClean="0"/>
              <a:t>manage</a:t>
            </a:r>
            <a:r>
              <a:rPr lang="ko-KR" altLang="ko-KR" dirty="0" smtClean="0"/>
              <a:t> </a:t>
            </a:r>
            <a:r>
              <a:rPr lang="ko-KR" altLang="ko-KR" dirty="0"/>
              <a:t>-</a:t>
            </a:r>
            <a:r>
              <a:rPr lang="ko-KR" altLang="ko-KR" dirty="0" err="1"/>
              <a:t>add</a:t>
            </a:r>
            <a:r>
              <a:rPr lang="ko-KR" altLang="ko-KR" dirty="0"/>
              <a:t> </a:t>
            </a:r>
            <a:r>
              <a:rPr lang="ko-KR" altLang="ko-KR" dirty="0" err="1"/>
              <a:t>roles</a:t>
            </a:r>
            <a:r>
              <a:rPr lang="ko-KR" altLang="ko-KR" dirty="0"/>
              <a:t> - </a:t>
            </a:r>
            <a:r>
              <a:rPr lang="ko-KR" altLang="ko-KR" dirty="0" err="1"/>
              <a:t>server</a:t>
            </a:r>
            <a:r>
              <a:rPr lang="ko-KR" altLang="ko-KR" dirty="0"/>
              <a:t> </a:t>
            </a:r>
            <a:r>
              <a:rPr lang="ko-KR" altLang="ko-KR" dirty="0" err="1"/>
              <a:t>roles</a:t>
            </a:r>
            <a:r>
              <a:rPr lang="ko-KR" altLang="ko-KR" dirty="0"/>
              <a:t>  -</a:t>
            </a:r>
            <a:r>
              <a:rPr lang="ko-KR" altLang="ko-KR" dirty="0" err="1"/>
              <a:t>web</a:t>
            </a:r>
            <a:r>
              <a:rPr lang="ko-KR" altLang="ko-KR" dirty="0"/>
              <a:t> </a:t>
            </a:r>
            <a:r>
              <a:rPr lang="ko-KR" altLang="ko-KR" dirty="0" err="1"/>
              <a:t>server</a:t>
            </a:r>
            <a:r>
              <a:rPr lang="ko-KR" altLang="ko-KR" dirty="0"/>
              <a:t>(</a:t>
            </a:r>
            <a:r>
              <a:rPr lang="ko-KR" altLang="ko-KR" dirty="0" err="1"/>
              <a:t>iis</a:t>
            </a:r>
            <a:r>
              <a:rPr lang="ko-KR" altLang="ko-KR" dirty="0"/>
              <a:t>) - </a:t>
            </a:r>
            <a:r>
              <a:rPr lang="ko-KR" altLang="ko-KR" dirty="0" err="1"/>
              <a:t>install</a:t>
            </a:r>
            <a:endParaRPr lang="ko-KR" altLang="ko-KR" dirty="0"/>
          </a:p>
          <a:p>
            <a:pPr lvl="1" latinLnBrk="0"/>
            <a:r>
              <a:rPr lang="ko-KR" altLang="ko-KR" dirty="0" err="1"/>
              <a:t>Local</a:t>
            </a:r>
            <a:r>
              <a:rPr lang="ko-KR" altLang="ko-KR" dirty="0"/>
              <a:t> </a:t>
            </a:r>
            <a:r>
              <a:rPr lang="ko-KR" altLang="ko-KR" dirty="0" err="1"/>
              <a:t>server</a:t>
            </a:r>
            <a:r>
              <a:rPr lang="ko-KR" altLang="ko-KR" dirty="0"/>
              <a:t>  IE </a:t>
            </a:r>
            <a:r>
              <a:rPr lang="ko-KR" altLang="ko-KR" dirty="0" err="1"/>
              <a:t>Enhanced</a:t>
            </a:r>
            <a:r>
              <a:rPr lang="ko-KR" altLang="ko-KR" dirty="0"/>
              <a:t> </a:t>
            </a:r>
            <a:r>
              <a:rPr lang="ko-KR" altLang="ko-KR" dirty="0" err="1"/>
              <a:t>seurity</a:t>
            </a:r>
            <a:r>
              <a:rPr lang="ko-KR" altLang="ko-KR" dirty="0"/>
              <a:t> </a:t>
            </a:r>
            <a:r>
              <a:rPr lang="ko-KR" altLang="ko-KR" dirty="0" err="1" smtClean="0"/>
              <a:t>configuration</a:t>
            </a:r>
            <a:r>
              <a:rPr lang="ko-KR" altLang="ko-KR" dirty="0" smtClean="0"/>
              <a:t> </a:t>
            </a:r>
            <a:r>
              <a:rPr lang="en-US" altLang="ko-KR" dirty="0" smtClean="0">
                <a:sym typeface="Wingdings" panose="05000000000000000000" pitchFamily="2" charset="2"/>
              </a:rPr>
              <a:t></a:t>
            </a:r>
            <a:r>
              <a:rPr lang="ko-KR" altLang="ko-KR" dirty="0" smtClean="0"/>
              <a:t> </a:t>
            </a:r>
            <a:r>
              <a:rPr lang="ko-KR" altLang="ko-KR" dirty="0" err="1"/>
              <a:t>off</a:t>
            </a:r>
            <a:endParaRPr lang="ko-KR" altLang="ko-KR" dirty="0"/>
          </a:p>
          <a:p>
            <a:pPr lvl="1" latinLnBrk="0"/>
            <a:r>
              <a:rPr lang="en-US" altLang="ko-KR" dirty="0"/>
              <a:t>c:\inetpub\wwwroot</a:t>
            </a:r>
            <a:r>
              <a:rPr lang="en-US" altLang="ko-KR" dirty="0" smtClean="0"/>
              <a:t>\</a:t>
            </a:r>
          </a:p>
          <a:p>
            <a:pPr lvl="1" latinLnBrk="0"/>
            <a:r>
              <a:rPr lang="en-US" altLang="ko-KR" dirty="0" smtClean="0"/>
              <a:t>Index.html</a:t>
            </a:r>
            <a:endParaRPr lang="ko-KR" altLang="ko-KR" dirty="0"/>
          </a:p>
          <a:p>
            <a:pPr lvl="1" latinLnBrk="0"/>
            <a:endParaRPr lang="ko-KR" altLang="ko-KR" dirty="0"/>
          </a:p>
        </p:txBody>
      </p:sp>
    </p:spTree>
    <p:extLst>
      <p:ext uri="{BB962C8B-B14F-4D97-AF65-F5344CB8AC3E}">
        <p14:creationId xmlns:p14="http://schemas.microsoft.com/office/powerpoint/2010/main" val="16747290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 Elastic IP  &amp; instance </a:t>
            </a:r>
            <a:r>
              <a:rPr lang="en-US" altLang="ko-KR" dirty="0" smtClean="0"/>
              <a:t>scale </a:t>
            </a:r>
            <a:r>
              <a:rPr lang="en-US" altLang="ko-KR" dirty="0"/>
              <a:t>up</a:t>
            </a:r>
            <a:endParaRPr lang="ko-KR" altLang="en-US" dirty="0"/>
          </a:p>
        </p:txBody>
      </p:sp>
      <p:sp>
        <p:nvSpPr>
          <p:cNvPr id="3" name="내용 개체 틀 2"/>
          <p:cNvSpPr>
            <a:spLocks noGrp="1"/>
          </p:cNvSpPr>
          <p:nvPr>
            <p:ph sz="quarter" idx="10"/>
          </p:nvPr>
        </p:nvSpPr>
        <p:spPr>
          <a:xfrm>
            <a:off x="539495" y="1435608"/>
            <a:ext cx="11064675" cy="4649506"/>
          </a:xfrm>
        </p:spPr>
        <p:txBody>
          <a:bodyPr>
            <a:normAutofit/>
          </a:bodyPr>
          <a:lstStyle/>
          <a:p>
            <a:pPr latinLnBrk="0"/>
            <a:r>
              <a:rPr lang="en-US" altLang="ko-KR" dirty="0" err="1"/>
              <a:t>Network&amp;Security</a:t>
            </a:r>
            <a:r>
              <a:rPr lang="en-US" altLang="ko-KR" dirty="0"/>
              <a:t>  </a:t>
            </a:r>
            <a:r>
              <a:rPr lang="en-US" altLang="ko-KR" dirty="0" smtClean="0">
                <a:sym typeface="Wingdings" panose="05000000000000000000" pitchFamily="2" charset="2"/>
              </a:rPr>
              <a:t></a:t>
            </a:r>
            <a:r>
              <a:rPr lang="en-US" altLang="ko-KR" dirty="0" smtClean="0"/>
              <a:t> </a:t>
            </a:r>
            <a:r>
              <a:rPr lang="en-US" altLang="ko-KR" dirty="0"/>
              <a:t>Elastic IP </a:t>
            </a:r>
            <a:r>
              <a:rPr lang="en-US" altLang="ko-KR" dirty="0" smtClean="0">
                <a:sym typeface="Wingdings" panose="05000000000000000000" pitchFamily="2" charset="2"/>
              </a:rPr>
              <a:t></a:t>
            </a:r>
            <a:r>
              <a:rPr lang="en-US" altLang="ko-KR" dirty="0" smtClean="0"/>
              <a:t> </a:t>
            </a:r>
            <a:r>
              <a:rPr lang="en-US" altLang="ko-KR" dirty="0"/>
              <a:t>Allocate </a:t>
            </a:r>
            <a:r>
              <a:rPr lang="en-US" altLang="ko-KR" dirty="0" err="1"/>
              <a:t>Ip</a:t>
            </a:r>
            <a:r>
              <a:rPr lang="en-US" altLang="ko-KR" dirty="0"/>
              <a:t> </a:t>
            </a:r>
            <a:r>
              <a:rPr lang="en-US" altLang="ko-KR" dirty="0" smtClean="0">
                <a:sym typeface="Wingdings" panose="05000000000000000000" pitchFamily="2" charset="2"/>
              </a:rPr>
              <a:t></a:t>
            </a:r>
            <a:r>
              <a:rPr lang="en-US" altLang="ko-KR" dirty="0" smtClean="0"/>
              <a:t> </a:t>
            </a:r>
            <a:r>
              <a:rPr lang="en-US" altLang="ko-KR" dirty="0"/>
              <a:t>Associate add</a:t>
            </a:r>
            <a:endParaRPr lang="ko-KR" altLang="ko-KR" dirty="0"/>
          </a:p>
          <a:p>
            <a:pPr latinLnBrk="0"/>
            <a:r>
              <a:rPr lang="en-US" altLang="ko-KR" dirty="0"/>
              <a:t>image create</a:t>
            </a:r>
            <a:endParaRPr lang="ko-KR" altLang="ko-KR" dirty="0"/>
          </a:p>
          <a:p>
            <a:pPr latinLnBrk="0"/>
            <a:r>
              <a:rPr lang="en-US" altLang="ko-KR" dirty="0"/>
              <a:t>AMI </a:t>
            </a:r>
            <a:r>
              <a:rPr lang="en-US" altLang="ko-KR" dirty="0" smtClean="0">
                <a:sym typeface="Wingdings" panose="05000000000000000000" pitchFamily="2" charset="2"/>
              </a:rPr>
              <a:t></a:t>
            </a:r>
            <a:r>
              <a:rPr lang="en-US" altLang="ko-KR" dirty="0" smtClean="0"/>
              <a:t> </a:t>
            </a:r>
            <a:r>
              <a:rPr lang="ko-KR" altLang="ko-KR" dirty="0" err="1"/>
              <a:t>우측마우스</a:t>
            </a:r>
            <a:r>
              <a:rPr lang="en-US" altLang="ko-KR" dirty="0"/>
              <a:t> </a:t>
            </a:r>
            <a:r>
              <a:rPr lang="en-US" altLang="ko-KR" dirty="0" smtClean="0">
                <a:sym typeface="Wingdings" panose="05000000000000000000" pitchFamily="2" charset="2"/>
              </a:rPr>
              <a:t></a:t>
            </a:r>
            <a:r>
              <a:rPr lang="en-US" altLang="ko-KR" dirty="0" smtClean="0"/>
              <a:t>launch</a:t>
            </a:r>
          </a:p>
          <a:p>
            <a:pPr latinLnBrk="0"/>
            <a:r>
              <a:rPr lang="en-US" altLang="ko-KR" dirty="0" smtClean="0"/>
              <a:t>associate </a:t>
            </a:r>
            <a:r>
              <a:rPr lang="en-US" altLang="ko-KR" dirty="0"/>
              <a:t>add using Elastic </a:t>
            </a:r>
            <a:r>
              <a:rPr lang="en-US" altLang="ko-KR" dirty="0" smtClean="0"/>
              <a:t>IP</a:t>
            </a:r>
          </a:p>
          <a:p>
            <a:pPr latinLnBrk="0"/>
            <a:r>
              <a:rPr lang="en-US" altLang="ko-KR" dirty="0" smtClean="0"/>
              <a:t>disassociate add</a:t>
            </a:r>
            <a:endParaRPr lang="ko-KR" altLang="ko-KR" dirty="0"/>
          </a:p>
          <a:p>
            <a:pPr latinLnBrk="0"/>
            <a:r>
              <a:rPr lang="en-US" altLang="ko-KR" dirty="0" smtClean="0"/>
              <a:t>release IP</a:t>
            </a:r>
            <a:endParaRPr lang="ko-KR" altLang="ko-KR" dirty="0"/>
          </a:p>
          <a:p>
            <a:endParaRPr lang="ko-KR" altLang="en-US" dirty="0"/>
          </a:p>
        </p:txBody>
      </p:sp>
    </p:spTree>
    <p:extLst>
      <p:ext uri="{BB962C8B-B14F-4D97-AF65-F5344CB8AC3E}">
        <p14:creationId xmlns:p14="http://schemas.microsoft.com/office/powerpoint/2010/main" val="2130808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EC2 - </a:t>
            </a:r>
            <a:r>
              <a:rPr lang="en-US" altLang="ko-KR" dirty="0"/>
              <a:t>stress test</a:t>
            </a:r>
            <a:endParaRPr lang="ko-KR" altLang="en-US" dirty="0"/>
          </a:p>
        </p:txBody>
      </p:sp>
      <p:sp>
        <p:nvSpPr>
          <p:cNvPr id="3" name="내용 개체 틀 2"/>
          <p:cNvSpPr>
            <a:spLocks noGrp="1"/>
          </p:cNvSpPr>
          <p:nvPr>
            <p:ph sz="quarter" idx="10"/>
          </p:nvPr>
        </p:nvSpPr>
        <p:spPr/>
        <p:txBody>
          <a:bodyPr/>
          <a:lstStyle/>
          <a:p>
            <a:pPr lvl="1" latinLnBrk="0"/>
            <a:r>
              <a:rPr lang="en-US" altLang="ko-KR" dirty="0"/>
              <a:t>$ </a:t>
            </a:r>
            <a:r>
              <a:rPr lang="en-US" altLang="ko-KR" dirty="0" err="1" smtClean="0"/>
              <a:t>ssh</a:t>
            </a:r>
            <a:r>
              <a:rPr lang="en-US" altLang="ko-KR" dirty="0" smtClean="0"/>
              <a:t> </a:t>
            </a:r>
            <a:r>
              <a:rPr lang="en-US" altLang="ko-KR" dirty="0"/>
              <a:t>-</a:t>
            </a:r>
            <a:r>
              <a:rPr lang="en-US" altLang="ko-KR" dirty="0" err="1"/>
              <a:t>i</a:t>
            </a:r>
            <a:r>
              <a:rPr lang="en-US" altLang="ko-KR" dirty="0"/>
              <a:t> "</a:t>
            </a:r>
            <a:r>
              <a:rPr lang="en-US" altLang="ko-KR" dirty="0" err="1"/>
              <a:t>rokeypair.pem</a:t>
            </a:r>
            <a:r>
              <a:rPr lang="en-US" altLang="ko-KR" dirty="0"/>
              <a:t>" ubuntu@ec2-52-79-160-13.ap-northeast-2.compute.amazonaws.com</a:t>
            </a:r>
            <a:endParaRPr lang="ko-KR" altLang="ko-KR" dirty="0"/>
          </a:p>
          <a:p>
            <a:pPr lvl="1" latinLnBrk="0"/>
            <a:r>
              <a:rPr lang="en-US" altLang="ko-KR" dirty="0"/>
              <a:t>$ </a:t>
            </a:r>
            <a:r>
              <a:rPr lang="en-US" altLang="ko-KR" dirty="0" err="1" smtClean="0"/>
              <a:t>sudo</a:t>
            </a:r>
            <a:r>
              <a:rPr lang="en-US" altLang="ko-KR" dirty="0" smtClean="0"/>
              <a:t> </a:t>
            </a:r>
            <a:r>
              <a:rPr lang="en-US" altLang="ko-KR" dirty="0"/>
              <a:t>apt-get update</a:t>
            </a:r>
            <a:endParaRPr lang="ko-KR" altLang="ko-KR" dirty="0"/>
          </a:p>
          <a:p>
            <a:pPr lvl="1" latinLnBrk="0"/>
            <a:r>
              <a:rPr lang="en-US" altLang="ko-KR" dirty="0"/>
              <a:t>$ </a:t>
            </a:r>
            <a:r>
              <a:rPr lang="en-US" altLang="ko-KR" dirty="0" err="1" smtClean="0"/>
              <a:t>sudo</a:t>
            </a:r>
            <a:r>
              <a:rPr lang="en-US" altLang="ko-KR" dirty="0" smtClean="0"/>
              <a:t> </a:t>
            </a:r>
            <a:r>
              <a:rPr lang="en-US" altLang="ko-KR" dirty="0"/>
              <a:t>apt-get install apache2-utils  //ab install</a:t>
            </a:r>
            <a:endParaRPr lang="ko-KR" altLang="ko-KR" dirty="0"/>
          </a:p>
          <a:p>
            <a:pPr lvl="1" latinLnBrk="0"/>
            <a:r>
              <a:rPr lang="en-US" altLang="ko-KR" dirty="0"/>
              <a:t>$ab -n 400 -c 1 </a:t>
            </a:r>
            <a:r>
              <a:rPr lang="en-US" altLang="ko-KR" dirty="0">
                <a:hlinkClick r:id="rId2"/>
              </a:rPr>
              <a:t>http://52.192.45.406/</a:t>
            </a:r>
            <a:endParaRPr lang="ko-KR" altLang="ko-KR" dirty="0"/>
          </a:p>
          <a:p>
            <a:pPr lvl="1" latinLnBrk="0"/>
            <a:endParaRPr lang="ko-KR" altLang="ko-KR" dirty="0"/>
          </a:p>
        </p:txBody>
      </p:sp>
    </p:spTree>
    <p:extLst>
      <p:ext uri="{BB962C8B-B14F-4D97-AF65-F5344CB8AC3E}">
        <p14:creationId xmlns:p14="http://schemas.microsoft.com/office/powerpoint/2010/main" val="12890901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EC2 – ELB (Elastic Load Balance)</a:t>
            </a:r>
            <a:endParaRPr lang="ko-KR" altLang="en-US" dirty="0"/>
          </a:p>
        </p:txBody>
      </p:sp>
      <p:sp>
        <p:nvSpPr>
          <p:cNvPr id="3" name="내용 개체 틀 2"/>
          <p:cNvSpPr>
            <a:spLocks noGrp="1"/>
          </p:cNvSpPr>
          <p:nvPr>
            <p:ph sz="quarter" idx="10"/>
          </p:nvPr>
        </p:nvSpPr>
        <p:spPr/>
        <p:txBody>
          <a:bodyPr/>
          <a:lstStyle/>
          <a:p>
            <a:pPr lvl="1" latinLnBrk="0"/>
            <a:r>
              <a:rPr lang="en-US" altLang="ko-KR" dirty="0" smtClean="0"/>
              <a:t>$</a:t>
            </a:r>
            <a:r>
              <a:rPr lang="en-US" altLang="ko-KR" dirty="0" err="1" smtClean="0"/>
              <a:t>sudo</a:t>
            </a:r>
            <a:r>
              <a:rPr lang="en-US" altLang="ko-KR" dirty="0" smtClean="0"/>
              <a:t> </a:t>
            </a:r>
            <a:r>
              <a:rPr lang="en-US" altLang="ko-KR" dirty="0"/>
              <a:t>apt-get install php5</a:t>
            </a:r>
            <a:endParaRPr lang="ko-KR" altLang="ko-KR" dirty="0"/>
          </a:p>
          <a:p>
            <a:pPr lvl="1" latinLnBrk="0"/>
            <a:r>
              <a:rPr lang="en-US" altLang="ko-KR" dirty="0"/>
              <a:t>$cd /</a:t>
            </a:r>
            <a:r>
              <a:rPr lang="en-US" altLang="ko-KR" dirty="0" err="1"/>
              <a:t>var</a:t>
            </a:r>
            <a:r>
              <a:rPr lang="en-US" altLang="ko-KR" dirty="0"/>
              <a:t>/www/html</a:t>
            </a:r>
            <a:endParaRPr lang="ko-KR" altLang="ko-KR" dirty="0"/>
          </a:p>
          <a:p>
            <a:pPr lvl="1" latinLnBrk="0"/>
            <a:r>
              <a:rPr lang="en-US" altLang="ko-KR" dirty="0" err="1"/>
              <a:t>sudo</a:t>
            </a:r>
            <a:r>
              <a:rPr lang="en-US" altLang="ko-KR" dirty="0"/>
              <a:t> vi </a:t>
            </a:r>
            <a:r>
              <a:rPr lang="en-US" altLang="ko-KR" dirty="0" err="1"/>
              <a:t>index.php</a:t>
            </a:r>
            <a:endParaRPr lang="ko-KR" altLang="ko-KR" dirty="0"/>
          </a:p>
          <a:p>
            <a:pPr lvl="1" latinLnBrk="0"/>
            <a:r>
              <a:rPr lang="en-US" altLang="ko-KR" dirty="0"/>
              <a:t>$</a:t>
            </a:r>
            <a:r>
              <a:rPr lang="en-US" altLang="ko-KR" dirty="0" err="1"/>
              <a:t>sudo</a:t>
            </a:r>
            <a:r>
              <a:rPr lang="en-US" altLang="ko-KR" dirty="0"/>
              <a:t> tail -f /</a:t>
            </a:r>
            <a:r>
              <a:rPr lang="en-US" altLang="ko-KR" dirty="0" err="1" smtClean="0"/>
              <a:t>var</a:t>
            </a:r>
            <a:r>
              <a:rPr lang="en-US" altLang="ko-KR" dirty="0" smtClean="0"/>
              <a:t>/log/apache2/access.log</a:t>
            </a:r>
            <a:endParaRPr lang="ko-KR" altLang="ko-KR" dirty="0"/>
          </a:p>
          <a:p>
            <a:pPr lvl="1" latinLnBrk="0"/>
            <a:r>
              <a:rPr lang="ko-KR" altLang="ko-KR" dirty="0"/>
              <a:t>$</a:t>
            </a:r>
            <a:r>
              <a:rPr lang="ko-KR" altLang="ko-KR" dirty="0" err="1"/>
              <a:t>ab</a:t>
            </a:r>
            <a:r>
              <a:rPr lang="ko-KR" altLang="ko-KR" dirty="0"/>
              <a:t> -</a:t>
            </a:r>
            <a:r>
              <a:rPr lang="ko-KR" altLang="ko-KR" dirty="0" err="1"/>
              <a:t>n</a:t>
            </a:r>
            <a:r>
              <a:rPr lang="ko-KR" altLang="ko-KR" dirty="0"/>
              <a:t> 400 -c 1 http:52.192....</a:t>
            </a:r>
          </a:p>
          <a:p>
            <a:pPr lvl="1" latinLnBrk="0"/>
            <a:endParaRPr lang="ko-KR" altLang="ko-KR" dirty="0"/>
          </a:p>
        </p:txBody>
      </p:sp>
    </p:spTree>
    <p:extLst>
      <p:ext uri="{BB962C8B-B14F-4D97-AF65-F5344CB8AC3E}">
        <p14:creationId xmlns:p14="http://schemas.microsoft.com/office/powerpoint/2010/main" val="30428586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Hands-on</a:t>
            </a:r>
            <a:endParaRPr lang="ko-KR" altLang="en-US" dirty="0"/>
          </a:p>
        </p:txBody>
      </p:sp>
      <p:sp>
        <p:nvSpPr>
          <p:cNvPr id="3" name="내용 개체 틀 2"/>
          <p:cNvSpPr>
            <a:spLocks noGrp="1"/>
          </p:cNvSpPr>
          <p:nvPr>
            <p:ph sz="quarter" idx="10"/>
          </p:nvPr>
        </p:nvSpPr>
        <p:spPr>
          <a:xfrm>
            <a:off x="539495" y="1435607"/>
            <a:ext cx="11258877" cy="5205549"/>
          </a:xfrm>
        </p:spPr>
        <p:txBody>
          <a:bodyPr/>
          <a:lstStyle/>
          <a:p>
            <a:r>
              <a:rPr lang="en-US" altLang="ko-KR" dirty="0" smtClean="0"/>
              <a:t>Python3 in EC2 instance</a:t>
            </a:r>
          </a:p>
          <a:p>
            <a:r>
              <a:rPr lang="en-US" altLang="ko-KR" dirty="0" smtClean="0"/>
              <a:t>FileZilla</a:t>
            </a:r>
          </a:p>
          <a:p>
            <a:pPr lvl="1"/>
            <a:r>
              <a:rPr lang="en-US" altLang="ko-KR" u="sng" dirty="0" smtClean="0"/>
              <a:t>SFTP</a:t>
            </a:r>
          </a:p>
          <a:p>
            <a:r>
              <a:rPr lang="en-US" altLang="ko-KR" dirty="0" err="1" smtClean="0"/>
              <a:t>Webstream</a:t>
            </a:r>
            <a:r>
              <a:rPr lang="en-US" altLang="ko-KR" dirty="0" smtClean="0"/>
              <a:t> generator</a:t>
            </a:r>
          </a:p>
          <a:p>
            <a:endParaRPr lang="ko-KR" altLang="en-US" dirty="0"/>
          </a:p>
        </p:txBody>
      </p:sp>
      <p:pic>
        <p:nvPicPr>
          <p:cNvPr id="4" name="그림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79307" y="2612572"/>
            <a:ext cx="6742855" cy="3788562"/>
          </a:xfrm>
          <a:prstGeom prst="rect">
            <a:avLst/>
          </a:prstGeom>
        </p:spPr>
      </p:pic>
    </p:spTree>
    <p:extLst>
      <p:ext uri="{BB962C8B-B14F-4D97-AF65-F5344CB8AC3E}">
        <p14:creationId xmlns:p14="http://schemas.microsoft.com/office/powerpoint/2010/main" val="8996870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p:txBody>
          <a:bodyPr/>
          <a:lstStyle/>
          <a:p>
            <a:r>
              <a:rPr lang="en-US" altLang="ko-KR" dirty="0" smtClean="0"/>
              <a:t>Python3 in EC2 </a:t>
            </a:r>
            <a:endParaRPr lang="ko-KR" altLang="en-US" dirty="0"/>
          </a:p>
        </p:txBody>
      </p:sp>
      <p:sp>
        <p:nvSpPr>
          <p:cNvPr id="5" name="내용 개체 틀 4"/>
          <p:cNvSpPr>
            <a:spLocks noGrp="1"/>
          </p:cNvSpPr>
          <p:nvPr>
            <p:ph sz="quarter" idx="10"/>
          </p:nvPr>
        </p:nvSpPr>
        <p:spPr>
          <a:xfrm>
            <a:off x="539496" y="1435607"/>
            <a:ext cx="9904984" cy="5108627"/>
          </a:xfrm>
        </p:spPr>
        <p:txBody>
          <a:bodyPr>
            <a:normAutofit fontScale="92500" lnSpcReduction="20000"/>
          </a:bodyPr>
          <a:lstStyle/>
          <a:p>
            <a:pPr latinLnBrk="0"/>
            <a:r>
              <a:rPr lang="en-US" altLang="ko-KR" dirty="0"/>
              <a:t>Download FileZilla Client for Windows (64bit</a:t>
            </a:r>
            <a:r>
              <a:rPr lang="en-US" altLang="ko-KR" dirty="0" smtClean="0"/>
              <a:t>)</a:t>
            </a:r>
          </a:p>
          <a:p>
            <a:pPr lvl="1" latinLnBrk="0"/>
            <a:r>
              <a:rPr lang="en-US" altLang="ko-KR" dirty="0" smtClean="0"/>
              <a:t>filezilla-project.org </a:t>
            </a:r>
            <a:r>
              <a:rPr lang="ko-KR" altLang="ko-KR" dirty="0"/>
              <a:t>›</a:t>
            </a:r>
            <a:r>
              <a:rPr lang="en-US" altLang="ko-KR" dirty="0"/>
              <a:t> download</a:t>
            </a:r>
            <a:endParaRPr lang="ko-KR" altLang="ko-KR" dirty="0"/>
          </a:p>
          <a:p>
            <a:pPr latinLnBrk="0"/>
            <a:r>
              <a:rPr lang="en-US" altLang="ko-KR" dirty="0"/>
              <a:t>In Ubuntu 18.04, </a:t>
            </a:r>
            <a:endParaRPr lang="en-US" altLang="ko-KR" dirty="0" smtClean="0"/>
          </a:p>
          <a:p>
            <a:pPr lvl="1" latinLnBrk="0"/>
            <a:r>
              <a:rPr lang="en-US" altLang="ko-KR" dirty="0" smtClean="0"/>
              <a:t>pip </a:t>
            </a:r>
            <a:r>
              <a:rPr lang="en-US" altLang="ko-KR" dirty="0" err="1"/>
              <a:t>intstall</a:t>
            </a:r>
            <a:r>
              <a:rPr lang="en-US" altLang="ko-KR" dirty="0"/>
              <a:t> </a:t>
            </a:r>
            <a:r>
              <a:rPr lang="ko-KR" altLang="ko-KR" dirty="0"/>
              <a:t>대신</a:t>
            </a:r>
            <a:r>
              <a:rPr lang="en-US" altLang="ko-KR" dirty="0"/>
              <a:t> python-pip t</a:t>
            </a:r>
            <a:r>
              <a:rPr lang="ko-KR" altLang="ko-KR" dirty="0"/>
              <a:t>설치하고</a:t>
            </a:r>
            <a:r>
              <a:rPr lang="en-US" altLang="ko-KR" dirty="0"/>
              <a:t>  </a:t>
            </a:r>
            <a:r>
              <a:rPr lang="en-US" altLang="ko-KR" dirty="0" smtClean="0"/>
              <a:t>pip3 </a:t>
            </a:r>
            <a:r>
              <a:rPr lang="en-US" altLang="ko-KR" dirty="0"/>
              <a:t>install  </a:t>
            </a:r>
            <a:r>
              <a:rPr lang="ko-KR" altLang="ko-KR" dirty="0" smtClean="0"/>
              <a:t>명령</a:t>
            </a:r>
            <a:r>
              <a:rPr lang="en-US" altLang="ko-KR" dirty="0" smtClean="0"/>
              <a:t> </a:t>
            </a:r>
            <a:r>
              <a:rPr lang="ko-KR" altLang="ko-KR" dirty="0" smtClean="0"/>
              <a:t>사용</a:t>
            </a:r>
            <a:endParaRPr lang="ko-KR" altLang="ko-KR" dirty="0"/>
          </a:p>
          <a:p>
            <a:pPr lvl="1" latinLnBrk="0"/>
            <a:r>
              <a:rPr lang="en-US" altLang="ko-KR" dirty="0"/>
              <a:t>python 3 </a:t>
            </a:r>
            <a:r>
              <a:rPr lang="ko-KR" altLang="ko-KR" dirty="0"/>
              <a:t>설치되 있음</a:t>
            </a:r>
          </a:p>
          <a:p>
            <a:pPr latinLnBrk="0"/>
            <a:r>
              <a:rPr lang="en-US" altLang="ko-KR" b="1" dirty="0" err="1"/>
              <a:t>sudo</a:t>
            </a:r>
            <a:r>
              <a:rPr lang="en-US" altLang="ko-KR" b="1" dirty="0"/>
              <a:t> apt-get update </a:t>
            </a:r>
            <a:endParaRPr lang="ko-KR" altLang="ko-KR" dirty="0"/>
          </a:p>
          <a:p>
            <a:pPr latinLnBrk="0"/>
            <a:r>
              <a:rPr lang="en-US" altLang="ko-KR" b="1" dirty="0" err="1"/>
              <a:t>sudo</a:t>
            </a:r>
            <a:r>
              <a:rPr lang="en-US" altLang="ko-KR" b="1" dirty="0"/>
              <a:t> apt-get install python3-pip python3-venv</a:t>
            </a:r>
            <a:endParaRPr lang="ko-KR" altLang="ko-KR" dirty="0"/>
          </a:p>
          <a:p>
            <a:pPr latinLnBrk="0"/>
            <a:r>
              <a:rPr lang="en-US" altLang="ko-KR" b="1" dirty="0"/>
              <a:t>pip3 install bs4</a:t>
            </a:r>
            <a:endParaRPr lang="ko-KR" altLang="ko-KR" dirty="0"/>
          </a:p>
          <a:p>
            <a:pPr latinLnBrk="0"/>
            <a:r>
              <a:rPr lang="en-US" altLang="ko-KR" b="1" dirty="0"/>
              <a:t>#pip upgrade</a:t>
            </a:r>
            <a:endParaRPr lang="ko-KR" altLang="ko-KR" dirty="0"/>
          </a:p>
          <a:p>
            <a:pPr latinLnBrk="0"/>
            <a:r>
              <a:rPr lang="en-US" altLang="ko-KR" b="1" dirty="0" err="1"/>
              <a:t>Sudo</a:t>
            </a:r>
            <a:r>
              <a:rPr lang="en-US" altLang="ko-KR" b="1" dirty="0"/>
              <a:t> –H pip3 install –-upgrade pip</a:t>
            </a:r>
            <a:endParaRPr lang="ko-KR" altLang="ko-KR" dirty="0"/>
          </a:p>
          <a:p>
            <a:endParaRPr lang="ko-KR" altLang="en-US" dirty="0"/>
          </a:p>
        </p:txBody>
      </p:sp>
    </p:spTree>
    <p:extLst>
      <p:ext uri="{BB962C8B-B14F-4D97-AF65-F5344CB8AC3E}">
        <p14:creationId xmlns:p14="http://schemas.microsoft.com/office/powerpoint/2010/main" val="7839703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7" name="그림 6">
            <a:extLst>
              <a:ext uri="{FF2B5EF4-FFF2-40B4-BE49-F238E27FC236}">
                <a16:creationId xmlns:a16="http://schemas.microsoft.com/office/drawing/2014/main" id="{5615E82F-93E8-4ADF-A170-129033E47B8C}"/>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5482" b="9518"/>
          <a:stretch/>
        </p:blipFill>
        <p:spPr>
          <a:xfrm>
            <a:off x="0" y="-50800"/>
            <a:ext cx="12192000" cy="6858000"/>
          </a:xfrm>
          <a:prstGeom prst="rect">
            <a:avLst/>
          </a:prstGeom>
        </p:spPr>
      </p:pic>
      <p:sp>
        <p:nvSpPr>
          <p:cNvPr id="3" name="직사각형 2">
            <a:extLst>
              <a:ext uri="{FF2B5EF4-FFF2-40B4-BE49-F238E27FC236}">
                <a16:creationId xmlns:a16="http://schemas.microsoft.com/office/drawing/2014/main" id="{FB253996-9806-40AB-89EA-69B28BD22D4E}"/>
              </a:ext>
            </a:extLst>
          </p:cNvPr>
          <p:cNvSpPr/>
          <p:nvPr/>
        </p:nvSpPr>
        <p:spPr>
          <a:xfrm>
            <a:off x="-42334" y="2241129"/>
            <a:ext cx="4837029" cy="4536438"/>
          </a:xfrm>
          <a:prstGeom prst="rect">
            <a:avLst/>
          </a:prstGeom>
          <a:solidFill>
            <a:schemeClr val="accent1">
              <a:alpha val="90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grpSp>
        <p:nvGrpSpPr>
          <p:cNvPr id="9" name="그룹 8">
            <a:extLst>
              <a:ext uri="{FF2B5EF4-FFF2-40B4-BE49-F238E27FC236}">
                <a16:creationId xmlns:a16="http://schemas.microsoft.com/office/drawing/2014/main" id="{F868A564-5C93-444C-9BB7-66C25FFD4D94}"/>
              </a:ext>
            </a:extLst>
          </p:cNvPr>
          <p:cNvGrpSpPr/>
          <p:nvPr/>
        </p:nvGrpSpPr>
        <p:grpSpPr>
          <a:xfrm>
            <a:off x="393229" y="2706429"/>
            <a:ext cx="4515881" cy="550739"/>
            <a:chOff x="1129831" y="2705521"/>
            <a:chExt cx="4515881" cy="550739"/>
          </a:xfrm>
        </p:grpSpPr>
        <p:sp>
          <p:nvSpPr>
            <p:cNvPr id="10" name="TextBox 9">
              <a:extLst>
                <a:ext uri="{FF2B5EF4-FFF2-40B4-BE49-F238E27FC236}">
                  <a16:creationId xmlns:a16="http://schemas.microsoft.com/office/drawing/2014/main" id="{D5B1ABA3-7F9C-4EAF-A909-EDBE8DD7EEB9}"/>
                </a:ext>
              </a:extLst>
            </p:cNvPr>
            <p:cNvSpPr txBox="1"/>
            <p:nvPr/>
          </p:nvSpPr>
          <p:spPr>
            <a:xfrm>
              <a:off x="1129831" y="2705521"/>
              <a:ext cx="385042" cy="523220"/>
            </a:xfrm>
            <a:prstGeom prst="rect">
              <a:avLst/>
            </a:prstGeom>
            <a:noFill/>
          </p:spPr>
          <p:txBody>
            <a:bodyPr wrap="none" rtlCol="0">
              <a:spAutoFit/>
            </a:bodyPr>
            <a:lstStyle/>
            <a:p>
              <a:r>
                <a:rPr lang="en-US" altLang="ko-KR" sz="2800" b="1" dirty="0" smtClean="0">
                  <a:solidFill>
                    <a:schemeClr val="bg1"/>
                  </a:solidFill>
                </a:rPr>
                <a:t>2</a:t>
              </a:r>
              <a:endParaRPr lang="ko-KR" altLang="en-US" sz="2800" b="1" dirty="0">
                <a:solidFill>
                  <a:schemeClr val="bg1"/>
                </a:solidFill>
              </a:endParaRPr>
            </a:p>
          </p:txBody>
        </p:sp>
        <p:sp>
          <p:nvSpPr>
            <p:cNvPr id="11" name="TextBox 10">
              <a:extLst>
                <a:ext uri="{FF2B5EF4-FFF2-40B4-BE49-F238E27FC236}">
                  <a16:creationId xmlns:a16="http://schemas.microsoft.com/office/drawing/2014/main" id="{1EC64467-7DB3-4E18-9C95-D9A65B2E35BB}"/>
                </a:ext>
              </a:extLst>
            </p:cNvPr>
            <p:cNvSpPr txBox="1"/>
            <p:nvPr/>
          </p:nvSpPr>
          <p:spPr>
            <a:xfrm>
              <a:off x="1676357" y="2733040"/>
              <a:ext cx="3969355" cy="523220"/>
            </a:xfrm>
            <a:prstGeom prst="rect">
              <a:avLst/>
            </a:prstGeom>
            <a:noFill/>
          </p:spPr>
          <p:txBody>
            <a:bodyPr wrap="square" rtlCol="0">
              <a:spAutoFit/>
            </a:bodyPr>
            <a:lstStyle/>
            <a:p>
              <a:r>
                <a:rPr lang="en-US" altLang="ko-KR" sz="2800" b="1" dirty="0" smtClean="0">
                  <a:solidFill>
                    <a:schemeClr val="bg1"/>
                  </a:solidFill>
                  <a:latin typeface="나눔스퀘어 ExtraBold" panose="020B0600000101010101" pitchFamily="50" charset="-127"/>
                  <a:ea typeface="나눔스퀘어 ExtraBold" panose="020B0600000101010101" pitchFamily="50" charset="-127"/>
                </a:rPr>
                <a:t>AWS S3 &amp; IAM</a:t>
              </a:r>
              <a:endParaRPr lang="ko-KR" altLang="en-US" sz="2800" b="1" dirty="0">
                <a:solidFill>
                  <a:schemeClr val="bg1"/>
                </a:solidFill>
                <a:latin typeface="나눔스퀘어 ExtraBold" panose="020B0600000101010101" pitchFamily="50" charset="-127"/>
                <a:ea typeface="나눔스퀘어 ExtraBold" panose="020B0600000101010101" pitchFamily="50" charset="-127"/>
              </a:endParaRPr>
            </a:p>
          </p:txBody>
        </p:sp>
      </p:grpSp>
      <p:sp>
        <p:nvSpPr>
          <p:cNvPr id="12" name="TextBox 11">
            <a:extLst>
              <a:ext uri="{FF2B5EF4-FFF2-40B4-BE49-F238E27FC236}">
                <a16:creationId xmlns:a16="http://schemas.microsoft.com/office/drawing/2014/main" id="{1EC64467-7DB3-4E18-9C95-D9A65B2E35BB}"/>
              </a:ext>
            </a:extLst>
          </p:cNvPr>
          <p:cNvSpPr txBox="1"/>
          <p:nvPr/>
        </p:nvSpPr>
        <p:spPr>
          <a:xfrm>
            <a:off x="986324" y="3470530"/>
            <a:ext cx="3225843" cy="2862322"/>
          </a:xfrm>
          <a:prstGeom prst="rect">
            <a:avLst/>
          </a:prstGeom>
          <a:noFill/>
        </p:spPr>
        <p:txBody>
          <a:bodyPr wrap="square" rtlCol="0">
            <a:spAutoFit/>
          </a:bodyPr>
          <a:lstStyle/>
          <a:p>
            <a:pPr marL="514350" indent="-514350">
              <a:buFont typeface="+mj-lt"/>
              <a:buAutoNum type="romanUcPeriod"/>
            </a:pPr>
            <a:r>
              <a:rPr lang="en-US" altLang="ko-KR" sz="2000" b="1" dirty="0" smtClean="0">
                <a:solidFill>
                  <a:schemeClr val="bg1"/>
                </a:solidFill>
                <a:latin typeface="나눔스퀘어 ExtraBold" panose="020B0600000101010101" pitchFamily="50" charset="-127"/>
                <a:ea typeface="나눔스퀘어 ExtraBold" panose="020B0600000101010101" pitchFamily="50" charset="-127"/>
              </a:rPr>
              <a:t>Lectures </a:t>
            </a:r>
          </a:p>
          <a:p>
            <a:pPr marL="800100" lvl="1" indent="-342900">
              <a:buFont typeface="Wingdings" panose="05000000000000000000" pitchFamily="2" charset="2"/>
              <a:buChar char="§"/>
            </a:pPr>
            <a:r>
              <a:rPr lang="en-US" altLang="ko-KR" sz="2000" b="1" dirty="0" smtClean="0">
                <a:solidFill>
                  <a:schemeClr val="bg1"/>
                </a:solidFill>
                <a:latin typeface="나눔스퀘어 ExtraBold" panose="020B0600000101010101" pitchFamily="50" charset="-127"/>
                <a:ea typeface="나눔스퀘어 ExtraBold" panose="020B0600000101010101" pitchFamily="50" charset="-127"/>
              </a:rPr>
              <a:t>AWS </a:t>
            </a:r>
            <a:r>
              <a:rPr lang="ko-KR" altLang="en-US" sz="2000" b="1" dirty="0" err="1" smtClean="0">
                <a:solidFill>
                  <a:schemeClr val="bg1"/>
                </a:solidFill>
                <a:latin typeface="나눔스퀘어 ExtraBold" panose="020B0600000101010101" pitchFamily="50" charset="-127"/>
                <a:ea typeface="나눔스퀘어 ExtraBold" panose="020B0600000101010101" pitchFamily="50" charset="-127"/>
              </a:rPr>
              <a:t>과금관리</a:t>
            </a:r>
            <a:endParaRPr lang="en-US" altLang="ko-KR" sz="2000" b="1" dirty="0" smtClean="0">
              <a:solidFill>
                <a:schemeClr val="bg1"/>
              </a:solidFill>
              <a:latin typeface="나눔스퀘어 ExtraBold" panose="020B0600000101010101" pitchFamily="50" charset="-127"/>
              <a:ea typeface="나눔스퀘어 ExtraBold" panose="020B0600000101010101" pitchFamily="50" charset="-127"/>
            </a:endParaRPr>
          </a:p>
          <a:p>
            <a:pPr marL="800100" lvl="1" indent="-342900">
              <a:buFont typeface="Wingdings" panose="05000000000000000000" pitchFamily="2" charset="2"/>
              <a:buChar char="§"/>
            </a:pPr>
            <a:r>
              <a:rPr lang="en-US" altLang="ko-KR" sz="2000" b="1" dirty="0" smtClean="0">
                <a:solidFill>
                  <a:schemeClr val="bg1"/>
                </a:solidFill>
                <a:latin typeface="나눔스퀘어 ExtraBold" panose="020B0600000101010101" pitchFamily="50" charset="-127"/>
                <a:ea typeface="나눔스퀘어 ExtraBold" panose="020B0600000101010101" pitchFamily="50" charset="-127"/>
              </a:rPr>
              <a:t>Elastic IP &amp; </a:t>
            </a:r>
            <a:r>
              <a:rPr lang="en-US" altLang="ko-KR" sz="2000" b="1" dirty="0" err="1" smtClean="0">
                <a:solidFill>
                  <a:schemeClr val="bg1"/>
                </a:solidFill>
                <a:latin typeface="나눔스퀘어 ExtraBold" panose="020B0600000101010101" pitchFamily="50" charset="-127"/>
                <a:ea typeface="나눔스퀘어 ExtraBold" panose="020B0600000101010101" pitchFamily="50" charset="-127"/>
              </a:rPr>
              <a:t>Autoscaling</a:t>
            </a:r>
            <a:endParaRPr lang="en-US" altLang="ko-KR" sz="2000" b="1" dirty="0" smtClean="0">
              <a:solidFill>
                <a:schemeClr val="bg1"/>
              </a:solidFill>
              <a:latin typeface="나눔스퀘어 ExtraBold" panose="020B0600000101010101" pitchFamily="50" charset="-127"/>
              <a:ea typeface="나눔스퀘어 ExtraBold" panose="020B0600000101010101" pitchFamily="50" charset="-127"/>
            </a:endParaRPr>
          </a:p>
          <a:p>
            <a:pPr marL="800100" lvl="1" indent="-342900">
              <a:buFont typeface="Wingdings" panose="05000000000000000000" pitchFamily="2" charset="2"/>
              <a:buChar char="§"/>
            </a:pPr>
            <a:r>
              <a:rPr lang="en-US" altLang="ko-KR" sz="2000" b="1" dirty="0" smtClean="0">
                <a:solidFill>
                  <a:schemeClr val="bg1"/>
                </a:solidFill>
                <a:latin typeface="나눔스퀘어 ExtraBold" panose="020B0600000101010101" pitchFamily="50" charset="-127"/>
                <a:ea typeface="나눔스퀘어 ExtraBold" panose="020B0600000101010101" pitchFamily="50" charset="-127"/>
              </a:rPr>
              <a:t>S3</a:t>
            </a:r>
          </a:p>
          <a:p>
            <a:pPr marL="800100" lvl="1" indent="-342900">
              <a:buFont typeface="Wingdings" panose="05000000000000000000" pitchFamily="2" charset="2"/>
              <a:buChar char="§"/>
            </a:pPr>
            <a:r>
              <a:rPr lang="en-US" altLang="ko-KR" sz="2000" b="1" dirty="0" smtClean="0">
                <a:solidFill>
                  <a:schemeClr val="bg1"/>
                </a:solidFill>
                <a:latin typeface="나눔스퀘어 ExtraBold" panose="020B0600000101010101" pitchFamily="50" charset="-127"/>
                <a:ea typeface="나눔스퀘어 ExtraBold" panose="020B0600000101010101" pitchFamily="50" charset="-127"/>
              </a:rPr>
              <a:t>IAM</a:t>
            </a:r>
          </a:p>
          <a:p>
            <a:pPr marL="514350" indent="-514350">
              <a:buFont typeface="+mj-lt"/>
              <a:buAutoNum type="romanUcPeriod"/>
            </a:pPr>
            <a:r>
              <a:rPr lang="en-US" altLang="ko-KR" sz="2000" b="1" dirty="0" smtClean="0">
                <a:solidFill>
                  <a:schemeClr val="bg1"/>
                </a:solidFill>
                <a:latin typeface="나눔스퀘어 ExtraBold" panose="020B0600000101010101" pitchFamily="50" charset="-127"/>
                <a:ea typeface="나눔스퀘어 ExtraBold" panose="020B0600000101010101" pitchFamily="50" charset="-127"/>
              </a:rPr>
              <a:t>Hands-on</a:t>
            </a:r>
          </a:p>
          <a:p>
            <a:pPr marL="971550" lvl="1" indent="-514350">
              <a:buFont typeface="Wingdings" panose="05000000000000000000" pitchFamily="2" charset="2"/>
              <a:buChar char="§"/>
            </a:pPr>
            <a:r>
              <a:rPr lang="en-US" altLang="ko-KR" sz="2000" b="1" dirty="0" smtClean="0">
                <a:solidFill>
                  <a:schemeClr val="bg1"/>
                </a:solidFill>
                <a:latin typeface="나눔스퀘어 ExtraBold" panose="020B0600000101010101" pitchFamily="50" charset="-127"/>
                <a:ea typeface="나눔스퀘어 ExtraBold" panose="020B0600000101010101" pitchFamily="50" charset="-127"/>
              </a:rPr>
              <a:t>Aws platform</a:t>
            </a:r>
          </a:p>
          <a:p>
            <a:pPr marL="971550" lvl="1" indent="-514350">
              <a:buFont typeface="Wingdings" panose="05000000000000000000" pitchFamily="2" charset="2"/>
              <a:buChar char="§"/>
            </a:pPr>
            <a:r>
              <a:rPr lang="en-US" altLang="ko-KR" sz="2000" b="1" dirty="0" smtClean="0">
                <a:solidFill>
                  <a:schemeClr val="bg1"/>
                </a:solidFill>
                <a:latin typeface="나눔스퀘어 ExtraBold" panose="020B0600000101010101" pitchFamily="50" charset="-127"/>
                <a:ea typeface="나눔스퀘어 ExtraBold" panose="020B0600000101010101" pitchFamily="50" charset="-127"/>
              </a:rPr>
              <a:t>S3</a:t>
            </a:r>
            <a:endParaRPr lang="ko-KR" altLang="en-US" sz="2000" b="1" dirty="0">
              <a:solidFill>
                <a:schemeClr val="bg1"/>
              </a:solidFill>
              <a:latin typeface="나눔스퀘어 ExtraBold" panose="020B0600000101010101" pitchFamily="50" charset="-127"/>
              <a:ea typeface="나눔스퀘어 ExtraBold" panose="020B0600000101010101" pitchFamily="50" charset="-127"/>
            </a:endParaRPr>
          </a:p>
        </p:txBody>
      </p:sp>
      <p:sp>
        <p:nvSpPr>
          <p:cNvPr id="2" name="직사각형 1"/>
          <p:cNvSpPr/>
          <p:nvPr/>
        </p:nvSpPr>
        <p:spPr>
          <a:xfrm>
            <a:off x="5251345" y="3244334"/>
            <a:ext cx="1689309" cy="369332"/>
          </a:xfrm>
          <a:prstGeom prst="rect">
            <a:avLst/>
          </a:prstGeom>
        </p:spPr>
        <p:txBody>
          <a:bodyPr wrap="none">
            <a:spAutoFit/>
          </a:bodyPr>
          <a:lstStyle/>
          <a:p>
            <a:pPr lvl="0" fontAlgn="base" latinLnBrk="0"/>
            <a:r>
              <a:rPr lang="en-US" altLang="ko-KR" dirty="0">
                <a:solidFill>
                  <a:prstClr val="black"/>
                </a:solidFill>
              </a:rPr>
              <a:t>AWS </a:t>
            </a:r>
            <a:r>
              <a:rPr lang="ko-KR" altLang="en-US" dirty="0">
                <a:solidFill>
                  <a:prstClr val="black"/>
                </a:solidFill>
              </a:rPr>
              <a:t>계정관리</a:t>
            </a:r>
            <a:endParaRPr lang="ko-KR" altLang="en-US" sz="1400" dirty="0">
              <a:solidFill>
                <a:prstClr val="black"/>
              </a:solidFill>
            </a:endParaRPr>
          </a:p>
        </p:txBody>
      </p:sp>
    </p:spTree>
    <p:extLst>
      <p:ext uri="{BB962C8B-B14F-4D97-AF65-F5344CB8AC3E}">
        <p14:creationId xmlns:p14="http://schemas.microsoft.com/office/powerpoint/2010/main" val="31306045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reeform 11"/>
          <p:cNvSpPr/>
          <p:nvPr/>
        </p:nvSpPr>
        <p:spPr>
          <a:xfrm>
            <a:off x="0" y="0"/>
            <a:ext cx="12192000" cy="6858000"/>
          </a:xfrm>
          <a:custGeom>
            <a:avLst/>
            <a:gdLst>
              <a:gd name="connsiteX0" fmla="*/ 0 w 12192000"/>
              <a:gd name="connsiteY0" fmla="*/ 6858000 h 6858000"/>
              <a:gd name="connsiteX1" fmla="*/ 12192000 w 12192000"/>
              <a:gd name="connsiteY1" fmla="*/ 6858000 h 6858000"/>
              <a:gd name="connsiteX2" fmla="*/ 12192000 w 12192000"/>
              <a:gd name="connsiteY2" fmla="*/ 0 h 6858000"/>
              <a:gd name="connsiteX3" fmla="*/ 0 w 12192000"/>
              <a:gd name="connsiteY3" fmla="*/ 0 h 6858000"/>
              <a:gd name="connsiteX4" fmla="*/ 0 w 12192000"/>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6858000"/>
                </a:moveTo>
                <a:lnTo>
                  <a:pt x="12192000" y="6858000"/>
                </a:lnTo>
                <a:lnTo>
                  <a:pt x="12192000" y="0"/>
                </a:lnTo>
                <a:lnTo>
                  <a:pt x="0" y="0"/>
                </a:lnTo>
                <a:lnTo>
                  <a:pt x="0" y="6858000"/>
                </a:lnTo>
                <a:close/>
              </a:path>
            </a:pathLst>
          </a:custGeom>
          <a:solidFill>
            <a:srgbClr val="000000">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pic>
        <p:nvPicPr>
          <p:cNvPr id="13" name="Picture 13"/>
          <p:cNvPicPr>
            <a:picLocks noChangeAspect="1"/>
          </p:cNvPicPr>
          <p:nvPr/>
        </p:nvPicPr>
        <p:blipFill>
          <a:blip r:embed="rId2"/>
          <a:stretch>
            <a:fillRect/>
          </a:stretch>
        </p:blipFill>
        <p:spPr>
          <a:xfrm>
            <a:off x="426720" y="1287780"/>
            <a:ext cx="10980420" cy="312420"/>
          </a:xfrm>
          <a:prstGeom prst="rect">
            <a:avLst/>
          </a:prstGeom>
        </p:spPr>
      </p:pic>
      <p:sp>
        <p:nvSpPr>
          <p:cNvPr id="2" name="Freeform 13"/>
          <p:cNvSpPr/>
          <p:nvPr/>
        </p:nvSpPr>
        <p:spPr>
          <a:xfrm>
            <a:off x="438150" y="1289050"/>
            <a:ext cx="10941050" cy="285750"/>
          </a:xfrm>
          <a:custGeom>
            <a:avLst/>
            <a:gdLst>
              <a:gd name="connsiteX0" fmla="*/ 10902 w 10941050"/>
              <a:gd name="connsiteY0" fmla="*/ 7198 h 285750"/>
              <a:gd name="connsiteX1" fmla="*/ 10951287 w 10941050"/>
              <a:gd name="connsiteY1" fmla="*/ 7198 h 285750"/>
              <a:gd name="connsiteX2" fmla="*/ 10951287 w 10941050"/>
              <a:gd name="connsiteY2" fmla="*/ 297864 h 285750"/>
              <a:gd name="connsiteX3" fmla="*/ 10902 w 10941050"/>
              <a:gd name="connsiteY3" fmla="*/ 297864 h 285750"/>
              <a:gd name="connsiteX4" fmla="*/ 10902 w 10941050"/>
              <a:gd name="connsiteY4" fmla="*/ 7198 h 28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41050" h="285750">
                <a:moveTo>
                  <a:pt x="10902" y="7198"/>
                </a:moveTo>
                <a:lnTo>
                  <a:pt x="10951287" y="7198"/>
                </a:lnTo>
                <a:lnTo>
                  <a:pt x="10951287" y="297864"/>
                </a:lnTo>
                <a:lnTo>
                  <a:pt x="10902" y="297864"/>
                </a:lnTo>
                <a:lnTo>
                  <a:pt x="10902" y="7198"/>
                </a:lnTo>
                <a:close/>
              </a:path>
            </a:pathLst>
          </a:custGeom>
          <a:solidFill>
            <a:srgbClr val="000000">
              <a:alpha val="0"/>
            </a:srgbClr>
          </a:solidFill>
          <a:ln w="12699">
            <a:solidFill>
              <a:srgbClr val="D8D8D8">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pic>
        <p:nvPicPr>
          <p:cNvPr id="15" name="Picture 15"/>
          <p:cNvPicPr>
            <a:picLocks noChangeAspect="1"/>
          </p:cNvPicPr>
          <p:nvPr/>
        </p:nvPicPr>
        <p:blipFill>
          <a:blip r:embed="rId3"/>
          <a:stretch>
            <a:fillRect/>
          </a:stretch>
        </p:blipFill>
        <p:spPr>
          <a:xfrm>
            <a:off x="3268979" y="1851660"/>
            <a:ext cx="518159" cy="510540"/>
          </a:xfrm>
          <a:prstGeom prst="rect">
            <a:avLst/>
          </a:prstGeom>
        </p:spPr>
      </p:pic>
      <p:pic>
        <p:nvPicPr>
          <p:cNvPr id="16" name="Picture 16"/>
          <p:cNvPicPr>
            <a:picLocks noChangeAspect="1"/>
          </p:cNvPicPr>
          <p:nvPr/>
        </p:nvPicPr>
        <p:blipFill>
          <a:blip r:embed="rId4"/>
          <a:stretch>
            <a:fillRect/>
          </a:stretch>
        </p:blipFill>
        <p:spPr>
          <a:xfrm>
            <a:off x="5128260" y="1821180"/>
            <a:ext cx="510540" cy="518159"/>
          </a:xfrm>
          <a:prstGeom prst="rect">
            <a:avLst/>
          </a:prstGeom>
        </p:spPr>
      </p:pic>
      <p:pic>
        <p:nvPicPr>
          <p:cNvPr id="17" name="Picture 17"/>
          <p:cNvPicPr>
            <a:picLocks noChangeAspect="1"/>
          </p:cNvPicPr>
          <p:nvPr/>
        </p:nvPicPr>
        <p:blipFill>
          <a:blip r:embed="rId5"/>
          <a:stretch>
            <a:fillRect/>
          </a:stretch>
        </p:blipFill>
        <p:spPr>
          <a:xfrm>
            <a:off x="2232660" y="3017520"/>
            <a:ext cx="525780" cy="518159"/>
          </a:xfrm>
          <a:prstGeom prst="rect">
            <a:avLst/>
          </a:prstGeom>
        </p:spPr>
      </p:pic>
      <p:pic>
        <p:nvPicPr>
          <p:cNvPr id="18" name="Picture 18"/>
          <p:cNvPicPr>
            <a:picLocks noChangeAspect="1"/>
          </p:cNvPicPr>
          <p:nvPr/>
        </p:nvPicPr>
        <p:blipFill>
          <a:blip r:embed="rId6"/>
          <a:stretch>
            <a:fillRect/>
          </a:stretch>
        </p:blipFill>
        <p:spPr>
          <a:xfrm>
            <a:off x="754380" y="3032760"/>
            <a:ext cx="556259" cy="510540"/>
          </a:xfrm>
          <a:prstGeom prst="rect">
            <a:avLst/>
          </a:prstGeom>
        </p:spPr>
      </p:pic>
      <p:pic>
        <p:nvPicPr>
          <p:cNvPr id="19" name="Picture 19"/>
          <p:cNvPicPr>
            <a:picLocks noChangeAspect="1"/>
          </p:cNvPicPr>
          <p:nvPr/>
        </p:nvPicPr>
        <p:blipFill>
          <a:blip r:embed="rId7"/>
          <a:stretch>
            <a:fillRect/>
          </a:stretch>
        </p:blipFill>
        <p:spPr>
          <a:xfrm>
            <a:off x="6179820" y="3032760"/>
            <a:ext cx="579120" cy="510540"/>
          </a:xfrm>
          <a:prstGeom prst="rect">
            <a:avLst/>
          </a:prstGeom>
        </p:spPr>
      </p:pic>
      <p:pic>
        <p:nvPicPr>
          <p:cNvPr id="20" name="Picture 20"/>
          <p:cNvPicPr>
            <a:picLocks noChangeAspect="1"/>
          </p:cNvPicPr>
          <p:nvPr/>
        </p:nvPicPr>
        <p:blipFill>
          <a:blip r:embed="rId8"/>
          <a:stretch>
            <a:fillRect/>
          </a:stretch>
        </p:blipFill>
        <p:spPr>
          <a:xfrm>
            <a:off x="7780020" y="3002280"/>
            <a:ext cx="594359" cy="518159"/>
          </a:xfrm>
          <a:prstGeom prst="rect">
            <a:avLst/>
          </a:prstGeom>
        </p:spPr>
      </p:pic>
      <p:pic>
        <p:nvPicPr>
          <p:cNvPr id="21" name="Picture 21"/>
          <p:cNvPicPr>
            <a:picLocks noChangeAspect="1"/>
          </p:cNvPicPr>
          <p:nvPr/>
        </p:nvPicPr>
        <p:blipFill>
          <a:blip r:embed="rId9"/>
          <a:stretch>
            <a:fillRect/>
          </a:stretch>
        </p:blipFill>
        <p:spPr>
          <a:xfrm>
            <a:off x="4274820" y="3032760"/>
            <a:ext cx="518159" cy="510540"/>
          </a:xfrm>
          <a:prstGeom prst="rect">
            <a:avLst/>
          </a:prstGeom>
        </p:spPr>
      </p:pic>
      <p:pic>
        <p:nvPicPr>
          <p:cNvPr id="22" name="Picture 22"/>
          <p:cNvPicPr>
            <a:picLocks noChangeAspect="1"/>
          </p:cNvPicPr>
          <p:nvPr/>
        </p:nvPicPr>
        <p:blipFill>
          <a:blip r:embed="rId10"/>
          <a:stretch>
            <a:fillRect/>
          </a:stretch>
        </p:blipFill>
        <p:spPr>
          <a:xfrm>
            <a:off x="426720" y="2506980"/>
            <a:ext cx="10980420" cy="327660"/>
          </a:xfrm>
          <a:prstGeom prst="rect">
            <a:avLst/>
          </a:prstGeom>
        </p:spPr>
      </p:pic>
      <p:pic>
        <p:nvPicPr>
          <p:cNvPr id="23" name="Picture 23"/>
          <p:cNvPicPr>
            <a:picLocks noChangeAspect="1"/>
          </p:cNvPicPr>
          <p:nvPr/>
        </p:nvPicPr>
        <p:blipFill>
          <a:blip r:embed="rId11"/>
          <a:stretch>
            <a:fillRect/>
          </a:stretch>
        </p:blipFill>
        <p:spPr>
          <a:xfrm>
            <a:off x="426720" y="3741420"/>
            <a:ext cx="10980420" cy="327660"/>
          </a:xfrm>
          <a:prstGeom prst="rect">
            <a:avLst/>
          </a:prstGeom>
        </p:spPr>
      </p:pic>
      <p:sp>
        <p:nvSpPr>
          <p:cNvPr id="3" name="Freeform 23"/>
          <p:cNvSpPr/>
          <p:nvPr/>
        </p:nvSpPr>
        <p:spPr>
          <a:xfrm>
            <a:off x="438150" y="3740150"/>
            <a:ext cx="10941050" cy="298450"/>
          </a:xfrm>
          <a:custGeom>
            <a:avLst/>
            <a:gdLst>
              <a:gd name="connsiteX0" fmla="*/ 10902 w 10941050"/>
              <a:gd name="connsiteY0" fmla="*/ 16351 h 298450"/>
              <a:gd name="connsiteX1" fmla="*/ 10951287 w 10941050"/>
              <a:gd name="connsiteY1" fmla="*/ 16351 h 298450"/>
              <a:gd name="connsiteX2" fmla="*/ 10951287 w 10941050"/>
              <a:gd name="connsiteY2" fmla="*/ 307017 h 298450"/>
              <a:gd name="connsiteX3" fmla="*/ 10902 w 10941050"/>
              <a:gd name="connsiteY3" fmla="*/ 307017 h 298450"/>
              <a:gd name="connsiteX4" fmla="*/ 10902 w 10941050"/>
              <a:gd name="connsiteY4" fmla="*/ 16351 h 298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41050" h="298450">
                <a:moveTo>
                  <a:pt x="10902" y="16351"/>
                </a:moveTo>
                <a:lnTo>
                  <a:pt x="10951287" y="16351"/>
                </a:lnTo>
                <a:lnTo>
                  <a:pt x="10951287" y="307017"/>
                </a:lnTo>
                <a:lnTo>
                  <a:pt x="10902" y="307017"/>
                </a:lnTo>
                <a:lnTo>
                  <a:pt x="10902" y="16351"/>
                </a:lnTo>
                <a:close/>
              </a:path>
            </a:pathLst>
          </a:custGeom>
          <a:solidFill>
            <a:srgbClr val="000000">
              <a:alpha val="0"/>
            </a:srgbClr>
          </a:solidFill>
          <a:ln w="12699">
            <a:solidFill>
              <a:srgbClr val="D8D8D8">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pic>
        <p:nvPicPr>
          <p:cNvPr id="25" name="Picture 25"/>
          <p:cNvPicPr>
            <a:picLocks noChangeAspect="1"/>
          </p:cNvPicPr>
          <p:nvPr/>
        </p:nvPicPr>
        <p:blipFill>
          <a:blip r:embed="rId12"/>
          <a:stretch>
            <a:fillRect/>
          </a:stretch>
        </p:blipFill>
        <p:spPr>
          <a:xfrm>
            <a:off x="426720" y="4960620"/>
            <a:ext cx="10980420" cy="327660"/>
          </a:xfrm>
          <a:prstGeom prst="rect">
            <a:avLst/>
          </a:prstGeom>
        </p:spPr>
      </p:pic>
      <p:pic>
        <p:nvPicPr>
          <p:cNvPr id="26" name="Picture 26"/>
          <p:cNvPicPr>
            <a:picLocks noChangeAspect="1"/>
          </p:cNvPicPr>
          <p:nvPr/>
        </p:nvPicPr>
        <p:blipFill>
          <a:blip r:embed="rId13"/>
          <a:stretch>
            <a:fillRect/>
          </a:stretch>
        </p:blipFill>
        <p:spPr>
          <a:xfrm>
            <a:off x="8252459" y="1821180"/>
            <a:ext cx="563880" cy="518159"/>
          </a:xfrm>
          <a:prstGeom prst="rect">
            <a:avLst/>
          </a:prstGeom>
        </p:spPr>
      </p:pic>
      <p:pic>
        <p:nvPicPr>
          <p:cNvPr id="27" name="Picture 27"/>
          <p:cNvPicPr>
            <a:picLocks noChangeAspect="1"/>
          </p:cNvPicPr>
          <p:nvPr/>
        </p:nvPicPr>
        <p:blipFill>
          <a:blip r:embed="rId14"/>
          <a:stretch>
            <a:fillRect/>
          </a:stretch>
        </p:blipFill>
        <p:spPr>
          <a:xfrm>
            <a:off x="1668780" y="1798320"/>
            <a:ext cx="518159" cy="525780"/>
          </a:xfrm>
          <a:prstGeom prst="rect">
            <a:avLst/>
          </a:prstGeom>
        </p:spPr>
      </p:pic>
      <p:pic>
        <p:nvPicPr>
          <p:cNvPr id="28" name="Picture 28"/>
          <p:cNvPicPr>
            <a:picLocks noChangeAspect="1"/>
          </p:cNvPicPr>
          <p:nvPr/>
        </p:nvPicPr>
        <p:blipFill>
          <a:blip r:embed="rId15"/>
          <a:stretch>
            <a:fillRect/>
          </a:stretch>
        </p:blipFill>
        <p:spPr>
          <a:xfrm>
            <a:off x="6576059" y="1821180"/>
            <a:ext cx="525780" cy="518159"/>
          </a:xfrm>
          <a:prstGeom prst="rect">
            <a:avLst/>
          </a:prstGeom>
        </p:spPr>
      </p:pic>
      <p:pic>
        <p:nvPicPr>
          <p:cNvPr id="29" name="Picture 29"/>
          <p:cNvPicPr>
            <a:picLocks noChangeAspect="1"/>
          </p:cNvPicPr>
          <p:nvPr/>
        </p:nvPicPr>
        <p:blipFill>
          <a:blip r:embed="rId16"/>
          <a:stretch>
            <a:fillRect/>
          </a:stretch>
        </p:blipFill>
        <p:spPr>
          <a:xfrm>
            <a:off x="9380220" y="3032760"/>
            <a:ext cx="525780" cy="525780"/>
          </a:xfrm>
          <a:prstGeom prst="rect">
            <a:avLst/>
          </a:prstGeom>
        </p:spPr>
      </p:pic>
      <p:pic>
        <p:nvPicPr>
          <p:cNvPr id="30" name="Picture 30"/>
          <p:cNvPicPr>
            <a:picLocks noChangeAspect="1"/>
          </p:cNvPicPr>
          <p:nvPr/>
        </p:nvPicPr>
        <p:blipFill>
          <a:blip r:embed="rId17"/>
          <a:stretch>
            <a:fillRect/>
          </a:stretch>
        </p:blipFill>
        <p:spPr>
          <a:xfrm>
            <a:off x="640080" y="5478780"/>
            <a:ext cx="518159" cy="518159"/>
          </a:xfrm>
          <a:prstGeom prst="rect">
            <a:avLst/>
          </a:prstGeom>
        </p:spPr>
      </p:pic>
      <p:pic>
        <p:nvPicPr>
          <p:cNvPr id="31" name="Picture 31"/>
          <p:cNvPicPr>
            <a:picLocks noChangeAspect="1"/>
          </p:cNvPicPr>
          <p:nvPr/>
        </p:nvPicPr>
        <p:blipFill>
          <a:blip r:embed="rId18"/>
          <a:stretch>
            <a:fillRect/>
          </a:stretch>
        </p:blipFill>
        <p:spPr>
          <a:xfrm>
            <a:off x="10157460" y="5516880"/>
            <a:ext cx="525780" cy="480059"/>
          </a:xfrm>
          <a:prstGeom prst="rect">
            <a:avLst/>
          </a:prstGeom>
        </p:spPr>
      </p:pic>
      <p:pic>
        <p:nvPicPr>
          <p:cNvPr id="32" name="Picture 32"/>
          <p:cNvPicPr>
            <a:picLocks noChangeAspect="1"/>
          </p:cNvPicPr>
          <p:nvPr/>
        </p:nvPicPr>
        <p:blipFill>
          <a:blip r:embed="rId19"/>
          <a:stretch>
            <a:fillRect/>
          </a:stretch>
        </p:blipFill>
        <p:spPr>
          <a:xfrm>
            <a:off x="4640579" y="5478780"/>
            <a:ext cx="518159" cy="518159"/>
          </a:xfrm>
          <a:prstGeom prst="rect">
            <a:avLst/>
          </a:prstGeom>
        </p:spPr>
      </p:pic>
      <p:pic>
        <p:nvPicPr>
          <p:cNvPr id="33" name="Picture 33"/>
          <p:cNvPicPr>
            <a:picLocks noChangeAspect="1"/>
          </p:cNvPicPr>
          <p:nvPr/>
        </p:nvPicPr>
        <p:blipFill>
          <a:blip r:embed="rId20"/>
          <a:stretch>
            <a:fillRect/>
          </a:stretch>
        </p:blipFill>
        <p:spPr>
          <a:xfrm>
            <a:off x="6179820" y="5478780"/>
            <a:ext cx="518159" cy="518159"/>
          </a:xfrm>
          <a:prstGeom prst="rect">
            <a:avLst/>
          </a:prstGeom>
        </p:spPr>
      </p:pic>
      <p:pic>
        <p:nvPicPr>
          <p:cNvPr id="34" name="Picture 34"/>
          <p:cNvPicPr>
            <a:picLocks noChangeAspect="1"/>
          </p:cNvPicPr>
          <p:nvPr/>
        </p:nvPicPr>
        <p:blipFill>
          <a:blip r:embed="rId21"/>
          <a:stretch>
            <a:fillRect/>
          </a:stretch>
        </p:blipFill>
        <p:spPr>
          <a:xfrm>
            <a:off x="3055620" y="5478780"/>
            <a:ext cx="518159" cy="518159"/>
          </a:xfrm>
          <a:prstGeom prst="rect">
            <a:avLst/>
          </a:prstGeom>
        </p:spPr>
      </p:pic>
      <p:pic>
        <p:nvPicPr>
          <p:cNvPr id="35" name="Picture 35"/>
          <p:cNvPicPr>
            <a:picLocks noChangeAspect="1"/>
          </p:cNvPicPr>
          <p:nvPr/>
        </p:nvPicPr>
        <p:blipFill>
          <a:blip r:embed="rId22"/>
          <a:stretch>
            <a:fillRect/>
          </a:stretch>
        </p:blipFill>
        <p:spPr>
          <a:xfrm>
            <a:off x="441959" y="4312920"/>
            <a:ext cx="510540" cy="518159"/>
          </a:xfrm>
          <a:prstGeom prst="rect">
            <a:avLst/>
          </a:prstGeom>
        </p:spPr>
      </p:pic>
      <p:pic>
        <p:nvPicPr>
          <p:cNvPr id="36" name="Picture 36"/>
          <p:cNvPicPr>
            <a:picLocks noChangeAspect="1"/>
          </p:cNvPicPr>
          <p:nvPr/>
        </p:nvPicPr>
        <p:blipFill>
          <a:blip r:embed="rId23"/>
          <a:stretch>
            <a:fillRect/>
          </a:stretch>
        </p:blipFill>
        <p:spPr>
          <a:xfrm>
            <a:off x="2141220" y="4297679"/>
            <a:ext cx="487680" cy="518159"/>
          </a:xfrm>
          <a:prstGeom prst="rect">
            <a:avLst/>
          </a:prstGeom>
        </p:spPr>
      </p:pic>
      <p:pic>
        <p:nvPicPr>
          <p:cNvPr id="37" name="Picture 37"/>
          <p:cNvPicPr>
            <a:picLocks noChangeAspect="1"/>
          </p:cNvPicPr>
          <p:nvPr/>
        </p:nvPicPr>
        <p:blipFill>
          <a:blip r:embed="rId24"/>
          <a:stretch>
            <a:fillRect/>
          </a:stretch>
        </p:blipFill>
        <p:spPr>
          <a:xfrm>
            <a:off x="6088380" y="4297679"/>
            <a:ext cx="518159" cy="518159"/>
          </a:xfrm>
          <a:prstGeom prst="rect">
            <a:avLst/>
          </a:prstGeom>
        </p:spPr>
      </p:pic>
      <p:pic>
        <p:nvPicPr>
          <p:cNvPr id="38" name="Picture 38"/>
          <p:cNvPicPr>
            <a:picLocks noChangeAspect="1"/>
          </p:cNvPicPr>
          <p:nvPr/>
        </p:nvPicPr>
        <p:blipFill>
          <a:blip r:embed="rId25"/>
          <a:stretch>
            <a:fillRect/>
          </a:stretch>
        </p:blipFill>
        <p:spPr>
          <a:xfrm>
            <a:off x="7490459" y="4297679"/>
            <a:ext cx="510540" cy="518159"/>
          </a:xfrm>
          <a:prstGeom prst="rect">
            <a:avLst/>
          </a:prstGeom>
        </p:spPr>
      </p:pic>
      <p:pic>
        <p:nvPicPr>
          <p:cNvPr id="39" name="Picture 39"/>
          <p:cNvPicPr>
            <a:picLocks noChangeAspect="1"/>
          </p:cNvPicPr>
          <p:nvPr/>
        </p:nvPicPr>
        <p:blipFill>
          <a:blip r:embed="rId26"/>
          <a:stretch>
            <a:fillRect/>
          </a:stretch>
        </p:blipFill>
        <p:spPr>
          <a:xfrm>
            <a:off x="8945880" y="4297679"/>
            <a:ext cx="533400" cy="518159"/>
          </a:xfrm>
          <a:prstGeom prst="rect">
            <a:avLst/>
          </a:prstGeom>
        </p:spPr>
      </p:pic>
      <p:pic>
        <p:nvPicPr>
          <p:cNvPr id="40" name="Picture 40"/>
          <p:cNvPicPr>
            <a:picLocks noChangeAspect="1"/>
          </p:cNvPicPr>
          <p:nvPr/>
        </p:nvPicPr>
        <p:blipFill>
          <a:blip r:embed="rId27"/>
          <a:stretch>
            <a:fillRect/>
          </a:stretch>
        </p:blipFill>
        <p:spPr>
          <a:xfrm>
            <a:off x="3337560" y="4213860"/>
            <a:ext cx="525780" cy="640080"/>
          </a:xfrm>
          <a:prstGeom prst="rect">
            <a:avLst/>
          </a:prstGeom>
        </p:spPr>
      </p:pic>
      <p:pic>
        <p:nvPicPr>
          <p:cNvPr id="41" name="Picture 41"/>
          <p:cNvPicPr>
            <a:picLocks noChangeAspect="1"/>
          </p:cNvPicPr>
          <p:nvPr/>
        </p:nvPicPr>
        <p:blipFill>
          <a:blip r:embed="rId28"/>
          <a:stretch>
            <a:fillRect/>
          </a:stretch>
        </p:blipFill>
        <p:spPr>
          <a:xfrm>
            <a:off x="4869179" y="4274820"/>
            <a:ext cx="518159" cy="541020"/>
          </a:xfrm>
          <a:prstGeom prst="rect">
            <a:avLst/>
          </a:prstGeom>
        </p:spPr>
      </p:pic>
      <p:pic>
        <p:nvPicPr>
          <p:cNvPr id="42" name="Picture 42"/>
          <p:cNvPicPr>
            <a:picLocks noChangeAspect="1"/>
          </p:cNvPicPr>
          <p:nvPr/>
        </p:nvPicPr>
        <p:blipFill>
          <a:blip r:embed="rId29"/>
          <a:stretch>
            <a:fillRect/>
          </a:stretch>
        </p:blipFill>
        <p:spPr>
          <a:xfrm>
            <a:off x="1859280" y="5478780"/>
            <a:ext cx="533400" cy="518159"/>
          </a:xfrm>
          <a:prstGeom prst="rect">
            <a:avLst/>
          </a:prstGeom>
        </p:spPr>
      </p:pic>
      <p:pic>
        <p:nvPicPr>
          <p:cNvPr id="43" name="Picture 43"/>
          <p:cNvPicPr>
            <a:picLocks noChangeAspect="1"/>
          </p:cNvPicPr>
          <p:nvPr/>
        </p:nvPicPr>
        <p:blipFill>
          <a:blip r:embed="rId30"/>
          <a:stretch>
            <a:fillRect/>
          </a:stretch>
        </p:blipFill>
        <p:spPr>
          <a:xfrm>
            <a:off x="8846820" y="5478780"/>
            <a:ext cx="541020" cy="518159"/>
          </a:xfrm>
          <a:prstGeom prst="rect">
            <a:avLst/>
          </a:prstGeom>
        </p:spPr>
      </p:pic>
      <p:pic>
        <p:nvPicPr>
          <p:cNvPr id="44" name="Picture 44"/>
          <p:cNvPicPr>
            <a:picLocks noChangeAspect="1"/>
          </p:cNvPicPr>
          <p:nvPr/>
        </p:nvPicPr>
        <p:blipFill>
          <a:blip r:embed="rId31"/>
          <a:stretch>
            <a:fillRect/>
          </a:stretch>
        </p:blipFill>
        <p:spPr>
          <a:xfrm>
            <a:off x="7574280" y="5494020"/>
            <a:ext cx="533400" cy="487680"/>
          </a:xfrm>
          <a:prstGeom prst="rect">
            <a:avLst/>
          </a:prstGeom>
        </p:spPr>
      </p:pic>
      <p:pic>
        <p:nvPicPr>
          <p:cNvPr id="45" name="Picture 45"/>
          <p:cNvPicPr>
            <a:picLocks noChangeAspect="1"/>
          </p:cNvPicPr>
          <p:nvPr/>
        </p:nvPicPr>
        <p:blipFill>
          <a:blip r:embed="rId32"/>
          <a:stretch>
            <a:fillRect/>
          </a:stretch>
        </p:blipFill>
        <p:spPr>
          <a:xfrm>
            <a:off x="10066020" y="1897380"/>
            <a:ext cx="388620" cy="381000"/>
          </a:xfrm>
          <a:prstGeom prst="rect">
            <a:avLst/>
          </a:prstGeom>
        </p:spPr>
      </p:pic>
      <p:pic>
        <p:nvPicPr>
          <p:cNvPr id="46" name="Picture 46"/>
          <p:cNvPicPr>
            <a:picLocks noChangeAspect="1"/>
          </p:cNvPicPr>
          <p:nvPr/>
        </p:nvPicPr>
        <p:blipFill>
          <a:blip r:embed="rId33"/>
          <a:stretch>
            <a:fillRect/>
          </a:stretch>
        </p:blipFill>
        <p:spPr>
          <a:xfrm>
            <a:off x="10066020" y="4236720"/>
            <a:ext cx="579120" cy="563880"/>
          </a:xfrm>
          <a:prstGeom prst="rect">
            <a:avLst/>
          </a:prstGeom>
        </p:spPr>
      </p:pic>
      <p:sp>
        <p:nvSpPr>
          <p:cNvPr id="4" name="TextBox 46"/>
          <p:cNvSpPr txBox="1"/>
          <p:nvPr/>
        </p:nvSpPr>
        <p:spPr>
          <a:xfrm>
            <a:off x="452119" y="315783"/>
            <a:ext cx="7422920" cy="1229819"/>
          </a:xfrm>
          <a:prstGeom prst="rect">
            <a:avLst/>
          </a:prstGeom>
          <a:noFill/>
        </p:spPr>
        <p:txBody>
          <a:bodyPr wrap="square" lIns="0" tIns="0" rIns="0" bIns="0" rtlCol="0">
            <a:spAutoFit/>
          </a:bodyPr>
          <a:lstStyle/>
          <a:p>
            <a:pPr marL="0" marR="0" lvl="0" indent="0" algn="l" defTabSz="914400" rtl="0" eaLnBrk="1" fontAlgn="auto" latinLnBrk="0" hangingPunct="1">
              <a:lnSpc>
                <a:spcPct val="110833"/>
              </a:lnSpc>
              <a:spcBef>
                <a:spcPts val="0"/>
              </a:spcBef>
              <a:spcAft>
                <a:spcPts val="0"/>
              </a:spcAft>
              <a:buClrTx/>
              <a:buSzTx/>
              <a:buFontTx/>
              <a:buNone/>
              <a:tabLst/>
              <a:defRPr/>
            </a:pPr>
            <a:r>
              <a:rPr kumimoji="0" lang="zh-CN" altLang="en-US" sz="4000" b="0" i="0" u="none" strike="noStrike" kern="1200" cap="none" spc="-85" normalizeH="0" baseline="0" noProof="0" dirty="0">
                <a:ln>
                  <a:noFill/>
                </a:ln>
                <a:solidFill>
                  <a:srgbClr val="FEFEFE"/>
                </a:solidFill>
                <a:effectLst/>
                <a:uLnTx/>
                <a:uFillTx/>
                <a:latin typeface="굴림"/>
                <a:ea typeface="굴림"/>
                <a:cs typeface="+mn-cs"/>
              </a:rPr>
              <a:t>AWS</a:t>
            </a:r>
            <a:r>
              <a:rPr kumimoji="0" lang="zh-CN" altLang="en-US" sz="4000" b="0" i="0" u="none" strike="noStrike" kern="1200" cap="none" spc="-40" normalizeH="0" baseline="0" noProof="0" dirty="0">
                <a:ln>
                  <a:noFill/>
                </a:ln>
                <a:solidFill>
                  <a:srgbClr val="FEFEFE"/>
                </a:solidFill>
                <a:effectLst/>
                <a:uLnTx/>
                <a:uFillTx/>
                <a:latin typeface="굴림"/>
                <a:ea typeface="+mn-ea"/>
                <a:cs typeface="굴림"/>
              </a:rPr>
              <a:t> </a:t>
            </a:r>
            <a:r>
              <a:rPr kumimoji="0" lang="zh-CN" altLang="en-US" sz="4000" b="0" i="0" u="none" strike="noStrike" kern="1200" cap="none" spc="-114" normalizeH="0" baseline="0" noProof="0" dirty="0">
                <a:ln>
                  <a:noFill/>
                </a:ln>
                <a:solidFill>
                  <a:srgbClr val="FEFEFE"/>
                </a:solidFill>
                <a:effectLst/>
                <a:uLnTx/>
                <a:uFillTx/>
                <a:latin typeface="굴림"/>
                <a:ea typeface="굴림"/>
                <a:cs typeface="+mn-cs"/>
              </a:rPr>
              <a:t>서버리스</a:t>
            </a:r>
            <a:r>
              <a:rPr kumimoji="0" lang="zh-CN" altLang="en-US" sz="4000" b="0" i="0" u="none" strike="noStrike" kern="1200" cap="none" spc="-45" normalizeH="0" baseline="0" noProof="0" dirty="0">
                <a:ln>
                  <a:noFill/>
                </a:ln>
                <a:solidFill>
                  <a:srgbClr val="FEFEFE"/>
                </a:solidFill>
                <a:effectLst/>
                <a:uLnTx/>
                <a:uFillTx/>
                <a:latin typeface="굴림"/>
                <a:ea typeface="+mn-ea"/>
                <a:cs typeface="굴림"/>
              </a:rPr>
              <a:t> </a:t>
            </a:r>
            <a:r>
              <a:rPr kumimoji="0" lang="zh-CN" altLang="en-US" sz="4000" b="0" i="0" u="none" strike="noStrike" kern="1200" cap="none" spc="-114" normalizeH="0" baseline="0" noProof="0" dirty="0">
                <a:ln>
                  <a:noFill/>
                </a:ln>
                <a:solidFill>
                  <a:srgbClr val="FEFEFE"/>
                </a:solidFill>
                <a:effectLst/>
                <a:uLnTx/>
                <a:uFillTx/>
                <a:latin typeface="굴림"/>
                <a:ea typeface="굴림"/>
                <a:cs typeface="+mn-cs"/>
              </a:rPr>
              <a:t>포트폴리오</a:t>
            </a: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629"/>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3519272" algn="l" defTabSz="914400" rtl="0" eaLnBrk="1" fontAlgn="auto" latinLnBrk="0" hangingPunct="1">
              <a:lnSpc>
                <a:spcPct val="110833"/>
              </a:lnSpc>
              <a:spcBef>
                <a:spcPts val="0"/>
              </a:spcBef>
              <a:spcAft>
                <a:spcPts val="0"/>
              </a:spcAft>
              <a:buClrTx/>
              <a:buSzTx/>
              <a:buFontTx/>
              <a:buNone/>
              <a:tabLst/>
              <a:defRPr/>
            </a:pPr>
            <a:r>
              <a:rPr kumimoji="0" lang="zh-CN" altLang="en-US" sz="1300" b="0" i="0" u="none" strike="noStrike" kern="1200" cap="none" spc="40" normalizeH="0" baseline="0" noProof="0" dirty="0">
                <a:ln>
                  <a:noFill/>
                </a:ln>
                <a:solidFill>
                  <a:srgbClr val="FEFEFE"/>
                </a:solidFill>
                <a:effectLst/>
                <a:uLnTx/>
                <a:uFillTx/>
                <a:latin typeface="굴림"/>
                <a:ea typeface="굴림"/>
                <a:cs typeface="+mn-cs"/>
              </a:rPr>
              <a:t>애플리케이션</a:t>
            </a:r>
            <a:r>
              <a:rPr kumimoji="0" lang="zh-CN" altLang="en-US" sz="1300" b="0" i="0" u="none" strike="noStrike" kern="1200" cap="none" spc="15" normalizeH="0" baseline="0" noProof="0" dirty="0">
                <a:ln>
                  <a:noFill/>
                </a:ln>
                <a:solidFill>
                  <a:srgbClr val="FEFEFE"/>
                </a:solidFill>
                <a:effectLst/>
                <a:uLnTx/>
                <a:uFillTx/>
                <a:latin typeface="굴림"/>
                <a:ea typeface="+mn-ea"/>
                <a:cs typeface="굴림"/>
              </a:rPr>
              <a:t> </a:t>
            </a:r>
            <a:r>
              <a:rPr kumimoji="0" lang="zh-CN" altLang="en-US" sz="1300" b="0" i="0" u="none" strike="noStrike" kern="1200" cap="none" spc="44" normalizeH="0" baseline="0" noProof="0" dirty="0">
                <a:ln>
                  <a:noFill/>
                </a:ln>
                <a:solidFill>
                  <a:srgbClr val="FEFEFE"/>
                </a:solidFill>
                <a:effectLst/>
                <a:uLnTx/>
                <a:uFillTx/>
                <a:latin typeface="굴림"/>
                <a:ea typeface="굴림"/>
                <a:cs typeface="+mn-cs"/>
              </a:rPr>
              <a:t>빌딩</a:t>
            </a:r>
            <a:r>
              <a:rPr kumimoji="0" lang="zh-CN" altLang="en-US" sz="1300" b="0" i="0" u="none" strike="noStrike" kern="1200" cap="none" spc="15" normalizeH="0" baseline="0" noProof="0" dirty="0">
                <a:ln>
                  <a:noFill/>
                </a:ln>
                <a:solidFill>
                  <a:srgbClr val="FEFEFE"/>
                </a:solidFill>
                <a:effectLst/>
                <a:uLnTx/>
                <a:uFillTx/>
                <a:latin typeface="굴림"/>
                <a:ea typeface="+mn-ea"/>
                <a:cs typeface="굴림"/>
              </a:rPr>
              <a:t> </a:t>
            </a:r>
            <a:r>
              <a:rPr kumimoji="0" lang="zh-CN" altLang="en-US" sz="1300" b="0" i="0" u="none" strike="noStrike" kern="1200" cap="none" spc="40" normalizeH="0" baseline="0" noProof="0" dirty="0">
                <a:ln>
                  <a:noFill/>
                </a:ln>
                <a:solidFill>
                  <a:srgbClr val="FEFEFE"/>
                </a:solidFill>
                <a:effectLst/>
                <a:uLnTx/>
                <a:uFillTx/>
                <a:latin typeface="굴림"/>
                <a:ea typeface="굴림"/>
                <a:cs typeface="+mn-cs"/>
              </a:rPr>
              <a:t>블록</a:t>
            </a:r>
            <a:r>
              <a:rPr kumimoji="0" lang="zh-CN" altLang="en-US" sz="1300" b="0" i="0" u="none" strike="noStrike" kern="1200" cap="none" spc="15" normalizeH="0" baseline="0" noProof="0" dirty="0">
                <a:ln>
                  <a:noFill/>
                </a:ln>
                <a:solidFill>
                  <a:srgbClr val="FEFEFE"/>
                </a:solidFill>
                <a:effectLst/>
                <a:uLnTx/>
                <a:uFillTx/>
                <a:latin typeface="굴림"/>
                <a:ea typeface="+mn-ea"/>
                <a:cs typeface="굴림"/>
              </a:rPr>
              <a:t> </a:t>
            </a:r>
            <a:r>
              <a:rPr kumimoji="0" lang="zh-CN" altLang="en-US" sz="1300" b="0" i="0" u="none" strike="noStrike" kern="1200" cap="none" spc="25" normalizeH="0" baseline="0" noProof="0" dirty="0">
                <a:ln>
                  <a:noFill/>
                </a:ln>
                <a:solidFill>
                  <a:srgbClr val="FEFEFE"/>
                </a:solidFill>
                <a:effectLst/>
                <a:uLnTx/>
                <a:uFillTx/>
                <a:latin typeface="굴림"/>
                <a:ea typeface="굴림"/>
                <a:cs typeface="+mn-cs"/>
              </a:rPr>
              <a:t>–</a:t>
            </a:r>
            <a:r>
              <a:rPr kumimoji="0" lang="zh-CN" altLang="en-US" sz="1300" b="0" i="0" u="none" strike="noStrike" kern="1200" cap="none" spc="15" normalizeH="0" baseline="0" noProof="0" dirty="0">
                <a:ln>
                  <a:noFill/>
                </a:ln>
                <a:solidFill>
                  <a:srgbClr val="FEFEFE"/>
                </a:solidFill>
                <a:effectLst/>
                <a:uLnTx/>
                <a:uFillTx/>
                <a:latin typeface="굴림"/>
                <a:ea typeface="+mn-ea"/>
                <a:cs typeface="굴림"/>
              </a:rPr>
              <a:t> </a:t>
            </a:r>
            <a:r>
              <a:rPr kumimoji="0" lang="zh-CN" altLang="en-US" sz="1300" b="0" i="0" u="none" strike="noStrike" kern="1200" cap="none" spc="40" normalizeH="0" baseline="0" noProof="0" dirty="0">
                <a:ln>
                  <a:noFill/>
                </a:ln>
                <a:solidFill>
                  <a:srgbClr val="FEFEFE"/>
                </a:solidFill>
                <a:effectLst/>
                <a:uLnTx/>
                <a:uFillTx/>
                <a:latin typeface="굴림"/>
                <a:ea typeface="굴림"/>
                <a:cs typeface="+mn-cs"/>
              </a:rPr>
              <a:t>컴퓨팅</a:t>
            </a:r>
            <a:r>
              <a:rPr kumimoji="0" lang="zh-CN" altLang="en-US" sz="1300" b="0" i="0" u="none" strike="noStrike" kern="1200" cap="none" spc="15" normalizeH="0" baseline="0" noProof="0" dirty="0">
                <a:ln>
                  <a:noFill/>
                </a:ln>
                <a:solidFill>
                  <a:srgbClr val="FEFEFE"/>
                </a:solidFill>
                <a:effectLst/>
                <a:uLnTx/>
                <a:uFillTx/>
                <a:latin typeface="굴림"/>
                <a:ea typeface="+mn-ea"/>
                <a:cs typeface="굴림"/>
              </a:rPr>
              <a:t> </a:t>
            </a:r>
            <a:r>
              <a:rPr kumimoji="0" lang="zh-CN" altLang="en-US" sz="1300" b="0" i="0" u="none" strike="noStrike" kern="1200" cap="none" spc="44" normalizeH="0" baseline="0" noProof="0" dirty="0">
                <a:ln>
                  <a:noFill/>
                </a:ln>
                <a:solidFill>
                  <a:srgbClr val="FEFEFE"/>
                </a:solidFill>
                <a:effectLst/>
                <a:uLnTx/>
                <a:uFillTx/>
                <a:latin typeface="굴림"/>
                <a:ea typeface="굴림"/>
                <a:cs typeface="+mn-cs"/>
              </a:rPr>
              <a:t>및</a:t>
            </a:r>
            <a:r>
              <a:rPr kumimoji="0" lang="zh-CN" altLang="en-US" sz="1300" b="0" i="0" u="none" strike="noStrike" kern="1200" cap="none" spc="15" normalizeH="0" baseline="0" noProof="0" dirty="0">
                <a:ln>
                  <a:noFill/>
                </a:ln>
                <a:solidFill>
                  <a:srgbClr val="FEFEFE"/>
                </a:solidFill>
                <a:effectLst/>
                <a:uLnTx/>
                <a:uFillTx/>
                <a:latin typeface="굴림"/>
                <a:ea typeface="+mn-ea"/>
                <a:cs typeface="굴림"/>
              </a:rPr>
              <a:t> </a:t>
            </a:r>
            <a:r>
              <a:rPr kumimoji="0" lang="zh-CN" altLang="en-US" sz="1300" b="0" i="0" u="none" strike="noStrike" kern="1200" cap="none" spc="40" normalizeH="0" baseline="0" noProof="0" dirty="0">
                <a:ln>
                  <a:noFill/>
                </a:ln>
                <a:solidFill>
                  <a:srgbClr val="FEFEFE"/>
                </a:solidFill>
                <a:effectLst/>
                <a:uLnTx/>
                <a:uFillTx/>
                <a:latin typeface="굴림"/>
                <a:ea typeface="굴림"/>
                <a:cs typeface="+mn-cs"/>
              </a:rPr>
              <a:t>저장소</a:t>
            </a:r>
            <a:r>
              <a:rPr kumimoji="0" lang="zh-CN" altLang="en-US" sz="1300" b="0" i="0" u="none" strike="noStrike" kern="1200" cap="none" spc="15" normalizeH="0" baseline="0" noProof="0" dirty="0">
                <a:ln>
                  <a:noFill/>
                </a:ln>
                <a:solidFill>
                  <a:srgbClr val="FEFEFE"/>
                </a:solidFill>
                <a:effectLst/>
                <a:uLnTx/>
                <a:uFillTx/>
                <a:latin typeface="굴림"/>
                <a:ea typeface="+mn-ea"/>
                <a:cs typeface="굴림"/>
              </a:rPr>
              <a:t> </a:t>
            </a:r>
            <a:r>
              <a:rPr kumimoji="0" lang="zh-CN" altLang="en-US" sz="1300" b="0" i="0" u="none" strike="noStrike" kern="1200" cap="none" spc="40" normalizeH="0" baseline="0" noProof="0" dirty="0">
                <a:ln>
                  <a:noFill/>
                </a:ln>
                <a:solidFill>
                  <a:srgbClr val="FEFEFE"/>
                </a:solidFill>
                <a:effectLst/>
                <a:uLnTx/>
                <a:uFillTx/>
                <a:latin typeface="굴림"/>
                <a:ea typeface="굴림"/>
                <a:cs typeface="+mn-cs"/>
              </a:rPr>
              <a:t>서비스</a:t>
            </a:r>
          </a:p>
        </p:txBody>
      </p:sp>
      <p:sp>
        <p:nvSpPr>
          <p:cNvPr id="47" name="TextBox 47"/>
          <p:cNvSpPr txBox="1"/>
          <p:nvPr/>
        </p:nvSpPr>
        <p:spPr>
          <a:xfrm>
            <a:off x="787439" y="1931155"/>
            <a:ext cx="500916" cy="202692"/>
          </a:xfrm>
          <a:prstGeom prst="rect">
            <a:avLst/>
          </a:prstGeom>
          <a:noFill/>
        </p:spPr>
        <p:txBody>
          <a:bodyPr wrap="square" lIns="0" tIns="0" rIns="0" bIns="0" rtlCol="0">
            <a:spAutoFit/>
          </a:bodyPr>
          <a:lstStyle/>
          <a:p>
            <a:pPr marL="0" marR="0" lvl="0" indent="0" algn="l" defTabSz="914400" rtl="0" eaLnBrk="1" fontAlgn="auto" latinLnBrk="0" hangingPunct="1">
              <a:lnSpc>
                <a:spcPct val="110833"/>
              </a:lnSpc>
              <a:spcBef>
                <a:spcPts val="0"/>
              </a:spcBef>
              <a:spcAft>
                <a:spcPts val="0"/>
              </a:spcAft>
              <a:buClrTx/>
              <a:buSzTx/>
              <a:buFontTx/>
              <a:buNone/>
              <a:tabLst/>
              <a:defRPr/>
            </a:pPr>
            <a:r>
              <a:rPr kumimoji="0" lang="zh-CN" altLang="en-US" sz="1200" b="0" i="0" u="none" strike="noStrike" kern="1200" cap="none" spc="-15" normalizeH="0" baseline="0" noProof="0" dirty="0">
                <a:ln>
                  <a:noFill/>
                </a:ln>
                <a:solidFill>
                  <a:srgbClr val="FEFEFE"/>
                </a:solidFill>
                <a:effectLst/>
                <a:uLnTx/>
                <a:uFillTx/>
                <a:latin typeface="굴림"/>
                <a:ea typeface="굴림"/>
                <a:cs typeface="+mn-cs"/>
              </a:rPr>
              <a:t>Ath</a:t>
            </a:r>
            <a:r>
              <a:rPr kumimoji="0" lang="zh-CN" altLang="en-US" sz="1200" b="0" i="0" u="none" strike="noStrike" kern="1200" cap="none" spc="-5" normalizeH="0" baseline="0" noProof="0" dirty="0">
                <a:ln>
                  <a:noFill/>
                </a:ln>
                <a:solidFill>
                  <a:srgbClr val="FEFEFE"/>
                </a:solidFill>
                <a:effectLst/>
                <a:uLnTx/>
                <a:uFillTx/>
                <a:latin typeface="굴림"/>
                <a:ea typeface="굴림"/>
                <a:cs typeface="+mn-cs"/>
              </a:rPr>
              <a:t>ena</a:t>
            </a:r>
          </a:p>
        </p:txBody>
      </p:sp>
      <p:sp>
        <p:nvSpPr>
          <p:cNvPr id="48" name="TextBox 48"/>
          <p:cNvSpPr txBox="1"/>
          <p:nvPr/>
        </p:nvSpPr>
        <p:spPr>
          <a:xfrm>
            <a:off x="2273551" y="1870244"/>
            <a:ext cx="514240" cy="33753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5" normalizeH="0" baseline="0" noProof="0" dirty="0">
                <a:ln>
                  <a:noFill/>
                </a:ln>
                <a:solidFill>
                  <a:srgbClr val="FEFEFE"/>
                </a:solidFill>
                <a:effectLst/>
                <a:uLnTx/>
                <a:uFillTx/>
                <a:latin typeface="굴림"/>
                <a:ea typeface="굴림"/>
                <a:cs typeface="+mn-cs"/>
              </a:rPr>
              <a:t>Ama</a:t>
            </a:r>
            <a:r>
              <a:rPr kumimoji="0" lang="zh-CN" altLang="en-US" sz="1100" b="0" i="0" u="none" strike="noStrike" kern="1200" cap="none" spc="-30" normalizeH="0" baseline="0" noProof="0" dirty="0">
                <a:ln>
                  <a:noFill/>
                </a:ln>
                <a:solidFill>
                  <a:srgbClr val="FEFEFE"/>
                </a:solidFill>
                <a:effectLst/>
                <a:uLnTx/>
                <a:uFillTx/>
                <a:latin typeface="굴림"/>
                <a:ea typeface="굴림"/>
                <a:cs typeface="+mn-cs"/>
              </a:rPr>
              <a:t>zon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80" normalizeH="0" baseline="0" noProof="0" dirty="0">
                <a:ln>
                  <a:noFill/>
                </a:ln>
                <a:solidFill>
                  <a:srgbClr val="FEFEFE"/>
                </a:solidFill>
                <a:effectLst/>
                <a:uLnTx/>
                <a:uFillTx/>
                <a:latin typeface="굴림"/>
                <a:ea typeface="굴림"/>
                <a:cs typeface="+mn-cs"/>
              </a:rPr>
              <a:t>S3</a:t>
            </a:r>
          </a:p>
        </p:txBody>
      </p:sp>
      <p:sp>
        <p:nvSpPr>
          <p:cNvPr id="49" name="TextBox 49"/>
          <p:cNvSpPr txBox="1"/>
          <p:nvPr/>
        </p:nvSpPr>
        <p:spPr>
          <a:xfrm>
            <a:off x="3873375" y="1868720"/>
            <a:ext cx="501303" cy="33982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5" normalizeH="0" baseline="0" noProof="0" dirty="0">
                <a:ln>
                  <a:noFill/>
                </a:ln>
                <a:solidFill>
                  <a:srgbClr val="FEFEFE"/>
                </a:solidFill>
                <a:effectLst/>
                <a:uLnTx/>
                <a:uFillTx/>
                <a:latin typeface="굴림"/>
                <a:ea typeface="굴림"/>
                <a:cs typeface="+mn-cs"/>
              </a:rPr>
              <a:t>AWS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50" normalizeH="0" baseline="0" noProof="0" dirty="0">
                <a:ln>
                  <a:noFill/>
                </a:ln>
                <a:solidFill>
                  <a:srgbClr val="FEFEFE"/>
                </a:solidFill>
                <a:effectLst/>
                <a:uLnTx/>
                <a:uFillTx/>
                <a:latin typeface="굴림"/>
                <a:ea typeface="굴림"/>
                <a:cs typeface="+mn-cs"/>
              </a:rPr>
              <a:t>La</a:t>
            </a:r>
            <a:r>
              <a:rPr kumimoji="0" lang="zh-CN" altLang="en-US" sz="1100" b="0" i="0" u="none" strike="noStrike" kern="1200" cap="none" spc="-44" normalizeH="0" baseline="0" noProof="0" dirty="0">
                <a:ln>
                  <a:noFill/>
                </a:ln>
                <a:solidFill>
                  <a:srgbClr val="FEFEFE"/>
                </a:solidFill>
                <a:effectLst/>
                <a:uLnTx/>
                <a:uFillTx/>
                <a:latin typeface="굴림"/>
                <a:ea typeface="굴림"/>
                <a:cs typeface="+mn-cs"/>
              </a:rPr>
              <a:t>mbda</a:t>
            </a:r>
          </a:p>
        </p:txBody>
      </p:sp>
      <p:sp>
        <p:nvSpPr>
          <p:cNvPr id="50" name="TextBox 50"/>
          <p:cNvSpPr txBox="1"/>
          <p:nvPr/>
        </p:nvSpPr>
        <p:spPr>
          <a:xfrm>
            <a:off x="5210436" y="1888531"/>
            <a:ext cx="1425566" cy="891512"/>
          </a:xfrm>
          <a:prstGeom prst="rect">
            <a:avLst/>
          </a:prstGeom>
          <a:noFill/>
        </p:spPr>
        <p:txBody>
          <a:bodyPr wrap="square" lIns="0" tIns="0" rIns="0" bIns="0" rtlCol="0">
            <a:spAutoFit/>
          </a:bodyPr>
          <a:lstStyle/>
          <a:p>
            <a:pPr marL="0" marR="0" lvl="0" indent="516106"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5" normalizeH="0" baseline="0" noProof="0" dirty="0">
                <a:ln>
                  <a:noFill/>
                </a:ln>
                <a:solidFill>
                  <a:srgbClr val="FEFEFE"/>
                </a:solidFill>
                <a:effectLst/>
                <a:uLnTx/>
                <a:uFillTx/>
                <a:latin typeface="굴림"/>
                <a:ea typeface="굴림"/>
                <a:cs typeface="+mn-cs"/>
              </a:rPr>
              <a:t>AWS</a:t>
            </a:r>
          </a:p>
          <a:p>
            <a:pPr marL="0" marR="0" lvl="0" indent="516106"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45" normalizeH="0" baseline="0" noProof="0" dirty="0">
                <a:ln>
                  <a:noFill/>
                </a:ln>
                <a:solidFill>
                  <a:srgbClr val="FEFEFE"/>
                </a:solidFill>
                <a:effectLst/>
                <a:uLnTx/>
                <a:uFillTx/>
                <a:latin typeface="굴림"/>
                <a:ea typeface="굴림"/>
                <a:cs typeface="+mn-cs"/>
              </a:rPr>
              <a:t>Farga</a:t>
            </a:r>
            <a:r>
              <a:rPr kumimoji="0" lang="zh-CN" altLang="en-US" sz="1100" b="0" i="0" u="none" strike="noStrike" kern="1200" cap="none" spc="-40" normalizeH="0" baseline="0" noProof="0" dirty="0">
                <a:ln>
                  <a:noFill/>
                </a:ln>
                <a:solidFill>
                  <a:srgbClr val="FEFEFE"/>
                </a:solidFill>
                <a:effectLst/>
                <a:uLnTx/>
                <a:uFillTx/>
                <a:latin typeface="굴림"/>
                <a:ea typeface="굴림"/>
                <a:cs typeface="+mn-cs"/>
              </a:rPr>
              <a:t>te</a:t>
            </a: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629"/>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l" defTabSz="914400" rtl="0" eaLnBrk="1" fontAlgn="auto" latinLnBrk="0" hangingPunct="1">
              <a:lnSpc>
                <a:spcPct val="110833"/>
              </a:lnSpc>
              <a:spcBef>
                <a:spcPts val="0"/>
              </a:spcBef>
              <a:spcAft>
                <a:spcPts val="0"/>
              </a:spcAft>
              <a:buClrTx/>
              <a:buSzTx/>
              <a:buFontTx/>
              <a:buNone/>
              <a:tabLst/>
              <a:defRPr/>
            </a:pPr>
            <a:r>
              <a:rPr kumimoji="0" lang="zh-CN" altLang="en-US" sz="1300" b="0" i="0" u="none" strike="noStrike" kern="1200" cap="none" spc="25" normalizeH="0" baseline="0" noProof="0" dirty="0">
                <a:ln>
                  <a:noFill/>
                </a:ln>
                <a:solidFill>
                  <a:srgbClr val="FEFEFE"/>
                </a:solidFill>
                <a:effectLst/>
                <a:uLnTx/>
                <a:uFillTx/>
                <a:latin typeface="굴림"/>
                <a:ea typeface="굴림"/>
                <a:cs typeface="+mn-cs"/>
              </a:rPr>
              <a:t>애플리케이션</a:t>
            </a:r>
            <a:r>
              <a:rPr kumimoji="0" lang="zh-CN" altLang="en-US" sz="1300" b="0" i="0" u="none" strike="noStrike" kern="1200" cap="none" spc="69" normalizeH="0" baseline="0" noProof="0" dirty="0">
                <a:ln>
                  <a:noFill/>
                </a:ln>
                <a:solidFill>
                  <a:srgbClr val="FEFEFE"/>
                </a:solidFill>
                <a:effectLst/>
                <a:uLnTx/>
                <a:uFillTx/>
                <a:latin typeface="굴림"/>
                <a:ea typeface="+mn-ea"/>
                <a:cs typeface="굴림"/>
              </a:rPr>
              <a:t> </a:t>
            </a:r>
            <a:r>
              <a:rPr kumimoji="0" lang="zh-CN" altLang="en-US" sz="1300" b="0" i="0" u="none" strike="noStrike" kern="1200" cap="none" spc="30" normalizeH="0" baseline="0" noProof="0" dirty="0">
                <a:ln>
                  <a:noFill/>
                </a:ln>
                <a:solidFill>
                  <a:srgbClr val="FEFEFE"/>
                </a:solidFill>
                <a:effectLst/>
                <a:uLnTx/>
                <a:uFillTx/>
                <a:latin typeface="굴림"/>
                <a:ea typeface="굴림"/>
                <a:cs typeface="+mn-cs"/>
              </a:rPr>
              <a:t>통합</a:t>
            </a:r>
          </a:p>
        </p:txBody>
      </p:sp>
      <p:sp>
        <p:nvSpPr>
          <p:cNvPr id="51" name="TextBox 51"/>
          <p:cNvSpPr txBox="1"/>
          <p:nvPr/>
        </p:nvSpPr>
        <p:spPr>
          <a:xfrm>
            <a:off x="7180821" y="1885483"/>
            <a:ext cx="702244" cy="33753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5" normalizeH="0" baseline="0" noProof="0" dirty="0">
                <a:ln>
                  <a:noFill/>
                </a:ln>
                <a:solidFill>
                  <a:srgbClr val="FEFEFE"/>
                </a:solidFill>
                <a:effectLst/>
                <a:uLnTx/>
                <a:uFillTx/>
                <a:latin typeface="굴림"/>
                <a:ea typeface="굴림"/>
                <a:cs typeface="+mn-cs"/>
              </a:rPr>
              <a:t>Ama</a:t>
            </a:r>
            <a:r>
              <a:rPr kumimoji="0" lang="zh-CN" altLang="en-US" sz="1100" b="0" i="0" u="none" strike="noStrike" kern="1200" cap="none" spc="-30" normalizeH="0" baseline="0" noProof="0" dirty="0">
                <a:ln>
                  <a:noFill/>
                </a:ln>
                <a:solidFill>
                  <a:srgbClr val="FEFEFE"/>
                </a:solidFill>
                <a:effectLst/>
                <a:uLnTx/>
                <a:uFillTx/>
                <a:latin typeface="굴림"/>
                <a:ea typeface="굴림"/>
                <a:cs typeface="+mn-cs"/>
              </a:rPr>
              <a:t>zon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45" normalizeH="0" baseline="0" noProof="0" dirty="0">
                <a:ln>
                  <a:noFill/>
                </a:ln>
                <a:solidFill>
                  <a:srgbClr val="FEFEFE"/>
                </a:solidFill>
                <a:effectLst/>
                <a:uLnTx/>
                <a:uFillTx/>
                <a:latin typeface="굴림"/>
                <a:ea typeface="굴림"/>
                <a:cs typeface="+mn-cs"/>
              </a:rPr>
              <a:t>Dyn</a:t>
            </a:r>
            <a:r>
              <a:rPr kumimoji="0" lang="zh-CN" altLang="en-US" sz="1100" b="0" i="0" u="none" strike="noStrike" kern="1200" cap="none" spc="-40" normalizeH="0" baseline="0" noProof="0" dirty="0">
                <a:ln>
                  <a:noFill/>
                </a:ln>
                <a:solidFill>
                  <a:srgbClr val="FEFEFE"/>
                </a:solidFill>
                <a:effectLst/>
                <a:uLnTx/>
                <a:uFillTx/>
                <a:latin typeface="굴림"/>
                <a:ea typeface="굴림"/>
                <a:cs typeface="+mn-cs"/>
              </a:rPr>
              <a:t>amoDB</a:t>
            </a:r>
          </a:p>
        </p:txBody>
      </p:sp>
      <p:sp>
        <p:nvSpPr>
          <p:cNvPr id="52" name="TextBox 52"/>
          <p:cNvSpPr txBox="1"/>
          <p:nvPr/>
        </p:nvSpPr>
        <p:spPr>
          <a:xfrm>
            <a:off x="8896455" y="1887402"/>
            <a:ext cx="1021030" cy="339794"/>
          </a:xfrm>
          <a:prstGeom prst="rect">
            <a:avLst/>
          </a:prstGeom>
          <a:noFill/>
        </p:spPr>
        <p:txBody>
          <a:bodyPr wrap="square" lIns="0" tIns="0" rIns="0" bIns="0" rtlCol="0">
            <a:spAutoFit/>
          </a:bodyPr>
          <a:lstStyle/>
          <a:p>
            <a:pPr marL="0" marR="0" lvl="0" indent="0" algn="l" defTabSz="914400" rtl="0" eaLnBrk="1" fontAlgn="auto" latinLnBrk="0" hangingPunct="0">
              <a:lnSpc>
                <a:spcPct val="101250"/>
              </a:lnSpc>
              <a:spcBef>
                <a:spcPts val="0"/>
              </a:spcBef>
              <a:spcAft>
                <a:spcPts val="0"/>
              </a:spcAft>
              <a:buClrTx/>
              <a:buSzTx/>
              <a:buFontTx/>
              <a:buNone/>
              <a:tabLst/>
              <a:defRPr/>
            </a:pPr>
            <a:r>
              <a:rPr kumimoji="0" lang="zh-CN" altLang="en-US" sz="1100" b="0" i="0" u="none" strike="noStrike" kern="1200" cap="none" spc="0" normalizeH="0" baseline="0" noProof="0" dirty="0">
                <a:ln>
                  <a:noFill/>
                </a:ln>
                <a:solidFill>
                  <a:srgbClr val="FEFEFE"/>
                </a:solidFill>
                <a:effectLst/>
                <a:uLnTx/>
                <a:uFillTx/>
                <a:latin typeface="굴림"/>
                <a:ea typeface="굴림"/>
                <a:cs typeface="+mn-cs"/>
              </a:rPr>
              <a:t>Amazon</a:t>
            </a:r>
            <a:r>
              <a:rPr kumimoji="0" lang="zh-CN" altLang="en-US" sz="1100" b="0" i="0" u="none" strike="noStrike" kern="1200" cap="none" spc="-169" normalizeH="0" baseline="0" noProof="0" dirty="0">
                <a:ln>
                  <a:noFill/>
                </a:ln>
                <a:solidFill>
                  <a:srgbClr val="FEFEFE"/>
                </a:solidFill>
                <a:effectLst/>
                <a:uLnTx/>
                <a:uFillTx/>
                <a:latin typeface="굴림"/>
                <a:ea typeface="+mn-ea"/>
                <a:cs typeface="굴림"/>
              </a:rPr>
              <a:t> </a:t>
            </a:r>
            <a:r>
              <a:rPr kumimoji="0" lang="zh-CN" altLang="en-US" sz="1100" b="0" i="0" u="none" strike="noStrike" kern="1200" cap="none" spc="5" normalizeH="0" baseline="0" noProof="0" dirty="0">
                <a:ln>
                  <a:noFill/>
                </a:ln>
                <a:solidFill>
                  <a:srgbClr val="FEFEFE"/>
                </a:solidFill>
                <a:effectLst/>
                <a:uLnTx/>
                <a:uFillTx/>
                <a:latin typeface="굴림"/>
                <a:ea typeface="굴림"/>
                <a:cs typeface="+mn-cs"/>
              </a:rPr>
              <a:t>Aurora</a:t>
            </a:r>
            <a:r>
              <a:rPr kumimoji="0" lang="zh-CN" altLang="en-US" sz="1100" b="0" i="0" u="none" strike="noStrike" kern="1200" cap="none" spc="0" normalizeH="0" baseline="0" noProof="0" dirty="0">
                <a:ln>
                  <a:noFill/>
                </a:ln>
                <a:solidFill>
                  <a:srgbClr val="FEFEFE"/>
                </a:solidFill>
                <a:effectLst/>
                <a:uLnTx/>
                <a:uFillTx/>
                <a:latin typeface="굴림"/>
                <a:ea typeface="+mn-ea"/>
                <a:cs typeface="굴림"/>
              </a:rPr>
              <a:t> </a:t>
            </a:r>
            <a:r>
              <a:rPr kumimoji="0" lang="zh-CN" altLang="en-US" sz="1100" b="0" i="0" u="none" strike="noStrike" kern="1200" cap="none" spc="-55" normalizeH="0" baseline="0" noProof="0" dirty="0">
                <a:ln>
                  <a:noFill/>
                </a:ln>
                <a:solidFill>
                  <a:srgbClr val="FEFEFE"/>
                </a:solidFill>
                <a:effectLst/>
                <a:uLnTx/>
                <a:uFillTx/>
                <a:latin typeface="굴림"/>
                <a:ea typeface="굴림"/>
                <a:cs typeface="+mn-cs"/>
              </a:rPr>
              <a:t>Serve</a:t>
            </a:r>
            <a:r>
              <a:rPr kumimoji="0" lang="zh-CN" altLang="en-US" sz="1100" b="0" i="0" u="none" strike="noStrike" kern="1200" cap="none" spc="-44" normalizeH="0" baseline="0" noProof="0" dirty="0">
                <a:ln>
                  <a:noFill/>
                </a:ln>
                <a:solidFill>
                  <a:srgbClr val="FEFEFE"/>
                </a:solidFill>
                <a:effectLst/>
                <a:uLnTx/>
                <a:uFillTx/>
                <a:latin typeface="굴림"/>
                <a:ea typeface="굴림"/>
                <a:cs typeface="+mn-cs"/>
              </a:rPr>
              <a:t>rless</a:t>
            </a:r>
          </a:p>
        </p:txBody>
      </p:sp>
      <p:sp>
        <p:nvSpPr>
          <p:cNvPr id="53" name="TextBox 53"/>
          <p:cNvSpPr txBox="1"/>
          <p:nvPr/>
        </p:nvSpPr>
        <p:spPr>
          <a:xfrm>
            <a:off x="10599375" y="1922059"/>
            <a:ext cx="514240" cy="33753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5" normalizeH="0" baseline="0" noProof="0" dirty="0">
                <a:ln>
                  <a:noFill/>
                </a:ln>
                <a:solidFill>
                  <a:srgbClr val="FEFEFE"/>
                </a:solidFill>
                <a:effectLst/>
                <a:uLnTx/>
                <a:uFillTx/>
                <a:latin typeface="굴림"/>
                <a:ea typeface="굴림"/>
                <a:cs typeface="+mn-cs"/>
              </a:rPr>
              <a:t>Ama</a:t>
            </a:r>
            <a:r>
              <a:rPr kumimoji="0" lang="zh-CN" altLang="en-US" sz="1100" b="0" i="0" u="none" strike="noStrike" kern="1200" cap="none" spc="-30" normalizeH="0" baseline="0" noProof="0" dirty="0">
                <a:ln>
                  <a:noFill/>
                </a:ln>
                <a:solidFill>
                  <a:srgbClr val="FEFEFE"/>
                </a:solidFill>
                <a:effectLst/>
                <a:uLnTx/>
                <a:uFillTx/>
                <a:latin typeface="굴림"/>
                <a:ea typeface="굴림"/>
                <a:cs typeface="+mn-cs"/>
              </a:rPr>
              <a:t>zon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60" normalizeH="0" baseline="0" noProof="0" dirty="0">
                <a:ln>
                  <a:noFill/>
                </a:ln>
                <a:solidFill>
                  <a:srgbClr val="FEFEFE"/>
                </a:solidFill>
                <a:effectLst/>
                <a:uLnTx/>
                <a:uFillTx/>
                <a:latin typeface="굴림"/>
                <a:ea typeface="굴림"/>
                <a:cs typeface="+mn-cs"/>
              </a:rPr>
              <a:t>Kine</a:t>
            </a:r>
            <a:r>
              <a:rPr kumimoji="0" lang="zh-CN" altLang="en-US" sz="1100" b="0" i="0" u="none" strike="noStrike" kern="1200" cap="none" spc="-50" normalizeH="0" baseline="0" noProof="0" dirty="0">
                <a:ln>
                  <a:noFill/>
                </a:ln>
                <a:solidFill>
                  <a:srgbClr val="FEFEFE"/>
                </a:solidFill>
                <a:effectLst/>
                <a:uLnTx/>
                <a:uFillTx/>
                <a:latin typeface="굴림"/>
                <a:ea typeface="굴림"/>
                <a:cs typeface="+mn-cs"/>
              </a:rPr>
              <a:t>sis</a:t>
            </a:r>
          </a:p>
        </p:txBody>
      </p:sp>
      <p:sp>
        <p:nvSpPr>
          <p:cNvPr id="54" name="TextBox 54"/>
          <p:cNvSpPr txBox="1"/>
          <p:nvPr/>
        </p:nvSpPr>
        <p:spPr>
          <a:xfrm>
            <a:off x="1384757" y="3090968"/>
            <a:ext cx="514240" cy="33982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5" normalizeH="0" baseline="0" noProof="0" dirty="0">
                <a:ln>
                  <a:noFill/>
                </a:ln>
                <a:solidFill>
                  <a:srgbClr val="FEFEFE"/>
                </a:solidFill>
                <a:effectLst/>
                <a:uLnTx/>
                <a:uFillTx/>
                <a:latin typeface="굴림"/>
                <a:ea typeface="굴림"/>
                <a:cs typeface="+mn-cs"/>
              </a:rPr>
              <a:t>Ama</a:t>
            </a:r>
            <a:r>
              <a:rPr kumimoji="0" lang="zh-CN" altLang="en-US" sz="1100" b="0" i="0" u="none" strike="noStrike" kern="1200" cap="none" spc="-30" normalizeH="0" baseline="0" noProof="0" dirty="0">
                <a:ln>
                  <a:noFill/>
                </a:ln>
                <a:solidFill>
                  <a:srgbClr val="FEFEFE"/>
                </a:solidFill>
                <a:effectLst/>
                <a:uLnTx/>
                <a:uFillTx/>
                <a:latin typeface="굴림"/>
                <a:ea typeface="굴림"/>
                <a:cs typeface="+mn-cs"/>
              </a:rPr>
              <a:t>zon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65" normalizeH="0" baseline="0" noProof="0" dirty="0">
                <a:ln>
                  <a:noFill/>
                </a:ln>
                <a:solidFill>
                  <a:srgbClr val="FEFEFE"/>
                </a:solidFill>
                <a:effectLst/>
                <a:uLnTx/>
                <a:uFillTx/>
                <a:latin typeface="굴림"/>
                <a:ea typeface="굴림"/>
                <a:cs typeface="+mn-cs"/>
              </a:rPr>
              <a:t>SNS</a:t>
            </a:r>
          </a:p>
        </p:txBody>
      </p:sp>
      <p:sp>
        <p:nvSpPr>
          <p:cNvPr id="55" name="TextBox 55"/>
          <p:cNvSpPr txBox="1"/>
          <p:nvPr/>
        </p:nvSpPr>
        <p:spPr>
          <a:xfrm>
            <a:off x="2841612" y="3095539"/>
            <a:ext cx="786452" cy="33753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5" normalizeH="0" baseline="0" noProof="0" dirty="0">
                <a:ln>
                  <a:noFill/>
                </a:ln>
                <a:solidFill>
                  <a:srgbClr val="FEFEFE"/>
                </a:solidFill>
                <a:effectLst/>
                <a:uLnTx/>
                <a:uFillTx/>
                <a:latin typeface="굴림"/>
                <a:ea typeface="굴림"/>
                <a:cs typeface="+mn-cs"/>
              </a:rPr>
              <a:t>Ama</a:t>
            </a:r>
            <a:r>
              <a:rPr kumimoji="0" lang="zh-CN" altLang="en-US" sz="1100" b="0" i="0" u="none" strike="noStrike" kern="1200" cap="none" spc="-30" normalizeH="0" baseline="0" noProof="0" dirty="0">
                <a:ln>
                  <a:noFill/>
                </a:ln>
                <a:solidFill>
                  <a:srgbClr val="FEFEFE"/>
                </a:solidFill>
                <a:effectLst/>
                <a:uLnTx/>
                <a:uFillTx/>
                <a:latin typeface="굴림"/>
                <a:ea typeface="굴림"/>
                <a:cs typeface="+mn-cs"/>
              </a:rPr>
              <a:t>zon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40" normalizeH="0" baseline="0" noProof="0" dirty="0">
                <a:ln>
                  <a:noFill/>
                </a:ln>
                <a:solidFill>
                  <a:srgbClr val="FEFEFE"/>
                </a:solidFill>
                <a:effectLst/>
                <a:uLnTx/>
                <a:uFillTx/>
                <a:latin typeface="굴림"/>
                <a:ea typeface="굴림"/>
                <a:cs typeface="+mn-cs"/>
              </a:rPr>
              <a:t>API</a:t>
            </a:r>
            <a:r>
              <a:rPr kumimoji="0" lang="zh-CN" altLang="en-US" sz="1100" b="0" i="0" u="none" strike="noStrike" kern="1200" cap="none" spc="10" normalizeH="0" baseline="0" noProof="0" dirty="0">
                <a:ln>
                  <a:noFill/>
                </a:ln>
                <a:solidFill>
                  <a:srgbClr val="FEFEFE"/>
                </a:solidFill>
                <a:effectLst/>
                <a:uLnTx/>
                <a:uFillTx/>
                <a:latin typeface="굴림"/>
                <a:ea typeface="+mn-ea"/>
                <a:cs typeface="굴림"/>
              </a:rPr>
              <a:t> </a:t>
            </a:r>
            <a:r>
              <a:rPr kumimoji="0" lang="zh-CN" altLang="en-US" sz="1100" b="0" i="0" u="none" strike="noStrike" kern="1200" cap="none" spc="-45" normalizeH="0" baseline="0" noProof="0" dirty="0">
                <a:ln>
                  <a:noFill/>
                </a:ln>
                <a:solidFill>
                  <a:srgbClr val="FEFEFE"/>
                </a:solidFill>
                <a:effectLst/>
                <a:uLnTx/>
                <a:uFillTx/>
                <a:latin typeface="굴림"/>
                <a:ea typeface="굴림"/>
                <a:cs typeface="+mn-cs"/>
              </a:rPr>
              <a:t>Gateway</a:t>
            </a:r>
          </a:p>
        </p:txBody>
      </p:sp>
      <p:sp>
        <p:nvSpPr>
          <p:cNvPr id="56" name="TextBox 56"/>
          <p:cNvSpPr txBox="1"/>
          <p:nvPr/>
        </p:nvSpPr>
        <p:spPr>
          <a:xfrm>
            <a:off x="4878856" y="3104683"/>
            <a:ext cx="1502354" cy="90065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5" normalizeH="0" baseline="0" noProof="0" dirty="0">
                <a:ln>
                  <a:noFill/>
                </a:ln>
                <a:solidFill>
                  <a:srgbClr val="FEFEFE"/>
                </a:solidFill>
                <a:effectLst/>
                <a:uLnTx/>
                <a:uFillTx/>
                <a:latin typeface="굴림"/>
                <a:ea typeface="굴림"/>
                <a:cs typeface="+mn-cs"/>
              </a:rPr>
              <a:t>AWS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44" normalizeH="0" baseline="0" noProof="0" dirty="0">
                <a:ln>
                  <a:noFill/>
                </a:ln>
                <a:solidFill>
                  <a:srgbClr val="FEFEFE"/>
                </a:solidFill>
                <a:effectLst/>
                <a:uLnTx/>
                <a:uFillTx/>
                <a:latin typeface="굴림"/>
                <a:ea typeface="굴림"/>
                <a:cs typeface="+mn-cs"/>
              </a:rPr>
              <a:t>Step</a:t>
            </a:r>
            <a:r>
              <a:rPr kumimoji="0" lang="zh-CN" altLang="en-US" sz="1100" b="0" i="0" u="none" strike="noStrike" kern="1200" cap="none" spc="-30" normalizeH="0" baseline="0" noProof="0" dirty="0">
                <a:ln>
                  <a:noFill/>
                </a:ln>
                <a:solidFill>
                  <a:srgbClr val="FEFEFE"/>
                </a:solidFill>
                <a:effectLst/>
                <a:uLnTx/>
                <a:uFillTx/>
                <a:latin typeface="굴림"/>
                <a:ea typeface="+mn-ea"/>
                <a:cs typeface="굴림"/>
              </a:rPr>
              <a:t> </a:t>
            </a:r>
            <a:r>
              <a:rPr kumimoji="0" lang="zh-CN" altLang="en-US" sz="1100" b="0" i="0" u="none" strike="noStrike" kern="1200" cap="none" spc="-44" normalizeH="0" baseline="0" noProof="0" dirty="0">
                <a:ln>
                  <a:noFill/>
                </a:ln>
                <a:solidFill>
                  <a:srgbClr val="FEFEFE"/>
                </a:solidFill>
                <a:effectLst/>
                <a:uLnTx/>
                <a:uFillTx/>
                <a:latin typeface="굴림"/>
                <a:ea typeface="굴림"/>
                <a:cs typeface="+mn-cs"/>
              </a:rPr>
              <a:t>Functions</a:t>
            </a: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704"/>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586374" algn="l" defTabSz="914400" rtl="0" eaLnBrk="1" fontAlgn="auto" latinLnBrk="0" hangingPunct="1">
              <a:lnSpc>
                <a:spcPct val="110833"/>
              </a:lnSpc>
              <a:spcBef>
                <a:spcPts val="0"/>
              </a:spcBef>
              <a:spcAft>
                <a:spcPts val="0"/>
              </a:spcAft>
              <a:buClrTx/>
              <a:buSzTx/>
              <a:buFontTx/>
              <a:buNone/>
              <a:tabLst/>
              <a:defRPr/>
            </a:pPr>
            <a:r>
              <a:rPr kumimoji="0" lang="zh-CN" altLang="en-US" sz="1300" b="0" i="0" u="none" strike="noStrike" kern="1200" cap="none" spc="20" normalizeH="0" baseline="0" noProof="0" dirty="0">
                <a:ln>
                  <a:noFill/>
                </a:ln>
                <a:solidFill>
                  <a:srgbClr val="FEFEFE"/>
                </a:solidFill>
                <a:effectLst/>
                <a:uLnTx/>
                <a:uFillTx/>
                <a:latin typeface="굴림"/>
                <a:ea typeface="굴림"/>
                <a:cs typeface="+mn-cs"/>
              </a:rPr>
              <a:t>개발자</a:t>
            </a:r>
            <a:r>
              <a:rPr kumimoji="0" lang="zh-CN" altLang="en-US" sz="1300" b="0" i="0" u="none" strike="noStrike" kern="1200" cap="none" spc="64" normalizeH="0" baseline="0" noProof="0" dirty="0">
                <a:ln>
                  <a:noFill/>
                </a:ln>
                <a:solidFill>
                  <a:srgbClr val="FEFEFE"/>
                </a:solidFill>
                <a:effectLst/>
                <a:uLnTx/>
                <a:uFillTx/>
                <a:latin typeface="굴림"/>
                <a:ea typeface="+mn-ea"/>
                <a:cs typeface="굴림"/>
              </a:rPr>
              <a:t> </a:t>
            </a:r>
            <a:r>
              <a:rPr kumimoji="0" lang="zh-CN" altLang="en-US" sz="1300" b="0" i="0" u="none" strike="noStrike" kern="1200" cap="none" spc="20" normalizeH="0" baseline="0" noProof="0" dirty="0">
                <a:ln>
                  <a:noFill/>
                </a:ln>
                <a:solidFill>
                  <a:srgbClr val="FEFEFE"/>
                </a:solidFill>
                <a:effectLst/>
                <a:uLnTx/>
                <a:uFillTx/>
                <a:latin typeface="굴림"/>
                <a:ea typeface="굴림"/>
                <a:cs typeface="+mn-cs"/>
              </a:rPr>
              <a:t>도구</a:t>
            </a:r>
          </a:p>
        </p:txBody>
      </p:sp>
      <p:sp>
        <p:nvSpPr>
          <p:cNvPr id="57" name="TextBox 57"/>
          <p:cNvSpPr txBox="1"/>
          <p:nvPr/>
        </p:nvSpPr>
        <p:spPr>
          <a:xfrm>
            <a:off x="6847357" y="3092492"/>
            <a:ext cx="514240" cy="33753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5" normalizeH="0" baseline="0" noProof="0" dirty="0">
                <a:ln>
                  <a:noFill/>
                </a:ln>
                <a:solidFill>
                  <a:srgbClr val="FEFEFE"/>
                </a:solidFill>
                <a:effectLst/>
                <a:uLnTx/>
                <a:uFillTx/>
                <a:latin typeface="굴림"/>
                <a:ea typeface="굴림"/>
                <a:cs typeface="+mn-cs"/>
              </a:rPr>
              <a:t>Ama</a:t>
            </a:r>
            <a:r>
              <a:rPr kumimoji="0" lang="zh-CN" altLang="en-US" sz="1100" b="0" i="0" u="none" strike="noStrike" kern="1200" cap="none" spc="-30" normalizeH="0" baseline="0" noProof="0" dirty="0">
                <a:ln>
                  <a:noFill/>
                </a:ln>
                <a:solidFill>
                  <a:srgbClr val="FEFEFE"/>
                </a:solidFill>
                <a:effectLst/>
                <a:uLnTx/>
                <a:uFillTx/>
                <a:latin typeface="굴림"/>
                <a:ea typeface="굴림"/>
                <a:cs typeface="+mn-cs"/>
              </a:rPr>
              <a:t>zon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4" normalizeH="0" baseline="0" noProof="0" dirty="0">
                <a:ln>
                  <a:noFill/>
                </a:ln>
                <a:solidFill>
                  <a:srgbClr val="FEFEFE"/>
                </a:solidFill>
                <a:effectLst/>
                <a:uLnTx/>
                <a:uFillTx/>
                <a:latin typeface="굴림"/>
                <a:ea typeface="굴림"/>
                <a:cs typeface="+mn-cs"/>
              </a:rPr>
              <a:t>MQ</a:t>
            </a:r>
          </a:p>
        </p:txBody>
      </p:sp>
      <p:sp>
        <p:nvSpPr>
          <p:cNvPr id="58" name="TextBox 58"/>
          <p:cNvSpPr txBox="1"/>
          <p:nvPr/>
        </p:nvSpPr>
        <p:spPr>
          <a:xfrm>
            <a:off x="8464909" y="3068107"/>
            <a:ext cx="514240" cy="33753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5" normalizeH="0" baseline="0" noProof="0" dirty="0">
                <a:ln>
                  <a:noFill/>
                </a:ln>
                <a:solidFill>
                  <a:srgbClr val="FEFEFE"/>
                </a:solidFill>
                <a:effectLst/>
                <a:uLnTx/>
                <a:uFillTx/>
                <a:latin typeface="굴림"/>
                <a:ea typeface="굴림"/>
                <a:cs typeface="+mn-cs"/>
              </a:rPr>
              <a:t>Ama</a:t>
            </a:r>
            <a:r>
              <a:rPr kumimoji="0" lang="zh-CN" altLang="en-US" sz="1100" b="0" i="0" u="none" strike="noStrike" kern="1200" cap="none" spc="-30" normalizeH="0" baseline="0" noProof="0" dirty="0">
                <a:ln>
                  <a:noFill/>
                </a:ln>
                <a:solidFill>
                  <a:srgbClr val="FEFEFE"/>
                </a:solidFill>
                <a:effectLst/>
                <a:uLnTx/>
                <a:uFillTx/>
                <a:latin typeface="굴림"/>
                <a:ea typeface="굴림"/>
                <a:cs typeface="+mn-cs"/>
              </a:rPr>
              <a:t>zon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90" normalizeH="0" baseline="0" noProof="0" dirty="0">
                <a:ln>
                  <a:noFill/>
                </a:ln>
                <a:solidFill>
                  <a:srgbClr val="FEFEFE"/>
                </a:solidFill>
                <a:effectLst/>
                <a:uLnTx/>
                <a:uFillTx/>
                <a:latin typeface="굴림"/>
                <a:ea typeface="굴림"/>
                <a:cs typeface="+mn-cs"/>
              </a:rPr>
              <a:t>SQS</a:t>
            </a:r>
          </a:p>
        </p:txBody>
      </p:sp>
      <p:sp>
        <p:nvSpPr>
          <p:cNvPr id="59" name="TextBox 59"/>
          <p:cNvSpPr txBox="1"/>
          <p:nvPr/>
        </p:nvSpPr>
        <p:spPr>
          <a:xfrm>
            <a:off x="9968330" y="3103159"/>
            <a:ext cx="546920" cy="33982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5" normalizeH="0" baseline="0" noProof="0" dirty="0">
                <a:ln>
                  <a:noFill/>
                </a:ln>
                <a:solidFill>
                  <a:srgbClr val="FEFEFE"/>
                </a:solidFill>
                <a:effectLst/>
                <a:uLnTx/>
                <a:uFillTx/>
                <a:latin typeface="굴림"/>
                <a:ea typeface="굴림"/>
                <a:cs typeface="+mn-cs"/>
              </a:rPr>
              <a:t>AWS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55" normalizeH="0" baseline="0" noProof="0" dirty="0">
                <a:ln>
                  <a:noFill/>
                </a:ln>
                <a:solidFill>
                  <a:srgbClr val="FEFEFE"/>
                </a:solidFill>
                <a:effectLst/>
                <a:uLnTx/>
                <a:uFillTx/>
                <a:latin typeface="굴림"/>
                <a:ea typeface="굴림"/>
                <a:cs typeface="+mn-cs"/>
              </a:rPr>
              <a:t>Ap</a:t>
            </a:r>
            <a:r>
              <a:rPr kumimoji="0" lang="zh-CN" altLang="en-US" sz="1100" b="0" i="0" u="none" strike="noStrike" kern="1200" cap="none" spc="-50" normalizeH="0" baseline="0" noProof="0" dirty="0">
                <a:ln>
                  <a:noFill/>
                </a:ln>
                <a:solidFill>
                  <a:srgbClr val="FEFEFE"/>
                </a:solidFill>
                <a:effectLst/>
                <a:uLnTx/>
                <a:uFillTx/>
                <a:latin typeface="굴림"/>
                <a:ea typeface="굴림"/>
                <a:cs typeface="+mn-cs"/>
              </a:rPr>
              <a:t>pSync</a:t>
            </a:r>
          </a:p>
        </p:txBody>
      </p:sp>
      <p:sp>
        <p:nvSpPr>
          <p:cNvPr id="60" name="TextBox 60"/>
          <p:cNvSpPr txBox="1"/>
          <p:nvPr/>
        </p:nvSpPr>
        <p:spPr>
          <a:xfrm>
            <a:off x="1083052" y="4360459"/>
            <a:ext cx="998272" cy="33753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5" normalizeH="0" baseline="0" noProof="0" dirty="0">
                <a:ln>
                  <a:noFill/>
                </a:ln>
                <a:solidFill>
                  <a:srgbClr val="FEFEFE"/>
                </a:solidFill>
                <a:effectLst/>
                <a:uLnTx/>
                <a:uFillTx/>
                <a:latin typeface="굴림"/>
                <a:ea typeface="굴림"/>
                <a:cs typeface="+mn-cs"/>
              </a:rPr>
              <a:t>AWS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5" normalizeH="0" baseline="0" noProof="0" dirty="0">
                <a:ln>
                  <a:noFill/>
                </a:ln>
                <a:solidFill>
                  <a:srgbClr val="FEFEFE"/>
                </a:solidFill>
                <a:effectLst/>
                <a:uLnTx/>
                <a:uFillTx/>
                <a:latin typeface="굴림"/>
                <a:ea typeface="굴림"/>
                <a:cs typeface="+mn-cs"/>
              </a:rPr>
              <a:t>C</a:t>
            </a:r>
            <a:r>
              <a:rPr kumimoji="0" lang="zh-CN" altLang="en-US" sz="1100" b="0" i="0" u="none" strike="noStrike" kern="1200" cap="none" spc="-30" normalizeH="0" baseline="0" noProof="0" dirty="0">
                <a:ln>
                  <a:noFill/>
                </a:ln>
                <a:solidFill>
                  <a:srgbClr val="FEFEFE"/>
                </a:solidFill>
                <a:effectLst/>
                <a:uLnTx/>
                <a:uFillTx/>
                <a:latin typeface="굴림"/>
                <a:ea typeface="굴림"/>
                <a:cs typeface="+mn-cs"/>
              </a:rPr>
              <a:t>loudFormation</a:t>
            </a:r>
          </a:p>
        </p:txBody>
      </p:sp>
      <p:sp>
        <p:nvSpPr>
          <p:cNvPr id="61" name="TextBox 61"/>
          <p:cNvSpPr txBox="1"/>
          <p:nvPr/>
        </p:nvSpPr>
        <p:spPr>
          <a:xfrm>
            <a:off x="2736717" y="4357411"/>
            <a:ext cx="448393" cy="33753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5" normalizeH="0" baseline="0" noProof="0" dirty="0">
                <a:ln>
                  <a:noFill/>
                </a:ln>
                <a:solidFill>
                  <a:srgbClr val="FEFEFE"/>
                </a:solidFill>
                <a:effectLst/>
                <a:uLnTx/>
                <a:uFillTx/>
                <a:latin typeface="굴림"/>
                <a:ea typeface="굴림"/>
                <a:cs typeface="+mn-cs"/>
              </a:rPr>
              <a:t>AWS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40" normalizeH="0" baseline="0" noProof="0" dirty="0">
                <a:ln>
                  <a:noFill/>
                </a:ln>
                <a:solidFill>
                  <a:srgbClr val="FEFEFE"/>
                </a:solidFill>
                <a:effectLst/>
                <a:uLnTx/>
                <a:uFillTx/>
                <a:latin typeface="굴림"/>
                <a:ea typeface="굴림"/>
                <a:cs typeface="+mn-cs"/>
              </a:rPr>
              <a:t>C</a:t>
            </a:r>
            <a:r>
              <a:rPr kumimoji="0" lang="zh-CN" altLang="en-US" sz="1100" b="0" i="0" u="none" strike="noStrike" kern="1200" cap="none" spc="-34" normalizeH="0" baseline="0" noProof="0" dirty="0">
                <a:ln>
                  <a:noFill/>
                </a:ln>
                <a:solidFill>
                  <a:srgbClr val="FEFEFE"/>
                </a:solidFill>
                <a:effectLst/>
                <a:uLnTx/>
                <a:uFillTx/>
                <a:latin typeface="굴림"/>
                <a:ea typeface="굴림"/>
                <a:cs typeface="+mn-cs"/>
              </a:rPr>
              <a:t>loud9</a:t>
            </a:r>
          </a:p>
        </p:txBody>
      </p:sp>
      <p:sp>
        <p:nvSpPr>
          <p:cNvPr id="62" name="TextBox 62"/>
          <p:cNvSpPr txBox="1"/>
          <p:nvPr/>
        </p:nvSpPr>
        <p:spPr>
          <a:xfrm>
            <a:off x="3873036" y="4352839"/>
            <a:ext cx="817617" cy="33982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5" normalizeH="0" baseline="0" noProof="0" dirty="0">
                <a:ln>
                  <a:noFill/>
                </a:ln>
                <a:solidFill>
                  <a:srgbClr val="FEFEFE"/>
                </a:solidFill>
                <a:effectLst/>
                <a:uLnTx/>
                <a:uFillTx/>
                <a:latin typeface="굴림"/>
                <a:ea typeface="굴림"/>
                <a:cs typeface="+mn-cs"/>
              </a:rPr>
              <a:t>AWS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40" normalizeH="0" baseline="0" noProof="0" dirty="0">
                <a:ln>
                  <a:noFill/>
                </a:ln>
                <a:solidFill>
                  <a:srgbClr val="FEFEFE"/>
                </a:solidFill>
                <a:effectLst/>
                <a:uLnTx/>
                <a:uFillTx/>
                <a:latin typeface="굴림"/>
                <a:ea typeface="굴림"/>
                <a:cs typeface="+mn-cs"/>
              </a:rPr>
              <a:t>CodePipe</a:t>
            </a:r>
            <a:r>
              <a:rPr kumimoji="0" lang="zh-CN" altLang="en-US" sz="1100" b="0" i="0" u="none" strike="noStrike" kern="1200" cap="none" spc="-34" normalizeH="0" baseline="0" noProof="0" dirty="0">
                <a:ln>
                  <a:noFill/>
                </a:ln>
                <a:solidFill>
                  <a:srgbClr val="FEFEFE"/>
                </a:solidFill>
                <a:effectLst/>
                <a:uLnTx/>
                <a:uFillTx/>
                <a:latin typeface="굴림"/>
                <a:ea typeface="굴림"/>
                <a:cs typeface="+mn-cs"/>
              </a:rPr>
              <a:t>line</a:t>
            </a:r>
          </a:p>
        </p:txBody>
      </p:sp>
      <p:sp>
        <p:nvSpPr>
          <p:cNvPr id="63" name="TextBox 63"/>
          <p:cNvSpPr txBox="1"/>
          <p:nvPr/>
        </p:nvSpPr>
        <p:spPr>
          <a:xfrm>
            <a:off x="5510080" y="4354363"/>
            <a:ext cx="417417" cy="33753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5" normalizeH="0" baseline="0" noProof="0" dirty="0">
                <a:ln>
                  <a:noFill/>
                </a:ln>
                <a:solidFill>
                  <a:srgbClr val="FEFEFE"/>
                </a:solidFill>
                <a:effectLst/>
                <a:uLnTx/>
                <a:uFillTx/>
                <a:latin typeface="굴림"/>
                <a:ea typeface="굴림"/>
                <a:cs typeface="+mn-cs"/>
              </a:rPr>
              <a:t>AWS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40" normalizeH="0" baseline="0" noProof="0" dirty="0">
                <a:ln>
                  <a:noFill/>
                </a:ln>
                <a:solidFill>
                  <a:srgbClr val="FEFEFE"/>
                </a:solidFill>
                <a:effectLst/>
                <a:uLnTx/>
                <a:uFillTx/>
                <a:latin typeface="굴림"/>
                <a:ea typeface="굴림"/>
                <a:cs typeface="+mn-cs"/>
              </a:rPr>
              <a:t>Con</a:t>
            </a:r>
            <a:r>
              <a:rPr kumimoji="0" lang="zh-CN" altLang="en-US" sz="1100" b="0" i="0" u="none" strike="noStrike" kern="1200" cap="none" spc="-34" normalizeH="0" baseline="0" noProof="0" dirty="0">
                <a:ln>
                  <a:noFill/>
                </a:ln>
                <a:solidFill>
                  <a:srgbClr val="FEFEFE"/>
                </a:solidFill>
                <a:effectLst/>
                <a:uLnTx/>
                <a:uFillTx/>
                <a:latin typeface="굴림"/>
                <a:ea typeface="굴림"/>
                <a:cs typeface="+mn-cs"/>
              </a:rPr>
              <a:t>fig</a:t>
            </a:r>
          </a:p>
        </p:txBody>
      </p:sp>
      <p:sp>
        <p:nvSpPr>
          <p:cNvPr id="64" name="TextBox 64"/>
          <p:cNvSpPr txBox="1"/>
          <p:nvPr/>
        </p:nvSpPr>
        <p:spPr>
          <a:xfrm>
            <a:off x="6737836" y="4357411"/>
            <a:ext cx="629544" cy="33753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5" normalizeH="0" baseline="0" noProof="0" dirty="0">
                <a:ln>
                  <a:noFill/>
                </a:ln>
                <a:solidFill>
                  <a:srgbClr val="FEFEFE"/>
                </a:solidFill>
                <a:effectLst/>
                <a:uLnTx/>
                <a:uFillTx/>
                <a:latin typeface="굴림"/>
                <a:ea typeface="굴림"/>
                <a:cs typeface="+mn-cs"/>
              </a:rPr>
              <a:t>AWS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5" normalizeH="0" baseline="0" noProof="0" dirty="0">
                <a:ln>
                  <a:noFill/>
                </a:ln>
                <a:solidFill>
                  <a:srgbClr val="FEFEFE"/>
                </a:solidFill>
                <a:effectLst/>
                <a:uLnTx/>
                <a:uFillTx/>
                <a:latin typeface="굴림"/>
                <a:ea typeface="굴림"/>
                <a:cs typeface="+mn-cs"/>
              </a:rPr>
              <a:t>C</a:t>
            </a:r>
            <a:r>
              <a:rPr kumimoji="0" lang="zh-CN" altLang="en-US" sz="1100" b="0" i="0" u="none" strike="noStrike" kern="1200" cap="none" spc="-30" normalizeH="0" baseline="0" noProof="0" dirty="0">
                <a:ln>
                  <a:noFill/>
                </a:ln>
                <a:solidFill>
                  <a:srgbClr val="FEFEFE"/>
                </a:solidFill>
                <a:effectLst/>
                <a:uLnTx/>
                <a:uFillTx/>
                <a:latin typeface="굴림"/>
                <a:ea typeface="굴림"/>
                <a:cs typeface="+mn-cs"/>
              </a:rPr>
              <a:t>loudTrail</a:t>
            </a:r>
          </a:p>
        </p:txBody>
      </p:sp>
      <p:sp>
        <p:nvSpPr>
          <p:cNvPr id="65" name="TextBox 65"/>
          <p:cNvSpPr txBox="1"/>
          <p:nvPr/>
        </p:nvSpPr>
        <p:spPr>
          <a:xfrm>
            <a:off x="8092000" y="4357411"/>
            <a:ext cx="760236" cy="33753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5" normalizeH="0" baseline="0" noProof="0" dirty="0">
                <a:ln>
                  <a:noFill/>
                </a:ln>
                <a:solidFill>
                  <a:srgbClr val="FEFEFE"/>
                </a:solidFill>
                <a:effectLst/>
                <a:uLnTx/>
                <a:uFillTx/>
                <a:latin typeface="굴림"/>
                <a:ea typeface="굴림"/>
                <a:cs typeface="+mn-cs"/>
              </a:rPr>
              <a:t>Ama</a:t>
            </a:r>
            <a:r>
              <a:rPr kumimoji="0" lang="zh-CN" altLang="en-US" sz="1100" b="0" i="0" u="none" strike="noStrike" kern="1200" cap="none" spc="-30" normalizeH="0" baseline="0" noProof="0" dirty="0">
                <a:ln>
                  <a:noFill/>
                </a:ln>
                <a:solidFill>
                  <a:srgbClr val="FEFEFE"/>
                </a:solidFill>
                <a:effectLst/>
                <a:uLnTx/>
                <a:uFillTx/>
                <a:latin typeface="굴림"/>
                <a:ea typeface="굴림"/>
                <a:cs typeface="+mn-cs"/>
              </a:rPr>
              <a:t>zon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5" normalizeH="0" baseline="0" noProof="0" dirty="0">
                <a:ln>
                  <a:noFill/>
                </a:ln>
                <a:solidFill>
                  <a:srgbClr val="FEFEFE"/>
                </a:solidFill>
                <a:effectLst/>
                <a:uLnTx/>
                <a:uFillTx/>
                <a:latin typeface="굴림"/>
                <a:ea typeface="굴림"/>
                <a:cs typeface="+mn-cs"/>
              </a:rPr>
              <a:t>CloudWa</a:t>
            </a:r>
            <a:r>
              <a:rPr kumimoji="0" lang="zh-CN" altLang="en-US" sz="1100" b="0" i="0" u="none" strike="noStrike" kern="1200" cap="none" spc="-30" normalizeH="0" baseline="0" noProof="0" dirty="0">
                <a:ln>
                  <a:noFill/>
                </a:ln>
                <a:solidFill>
                  <a:srgbClr val="FEFEFE"/>
                </a:solidFill>
                <a:effectLst/>
                <a:uLnTx/>
                <a:uFillTx/>
                <a:latin typeface="굴림"/>
                <a:ea typeface="굴림"/>
                <a:cs typeface="+mn-cs"/>
              </a:rPr>
              <a:t>tch</a:t>
            </a:r>
          </a:p>
        </p:txBody>
      </p:sp>
      <p:sp>
        <p:nvSpPr>
          <p:cNvPr id="66" name="TextBox 66"/>
          <p:cNvSpPr txBox="1"/>
          <p:nvPr/>
        </p:nvSpPr>
        <p:spPr>
          <a:xfrm>
            <a:off x="9558497" y="4339123"/>
            <a:ext cx="370436" cy="33753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5" normalizeH="0" baseline="0" noProof="0" dirty="0">
                <a:ln>
                  <a:noFill/>
                </a:ln>
                <a:solidFill>
                  <a:srgbClr val="FEFEFE"/>
                </a:solidFill>
                <a:effectLst/>
                <a:uLnTx/>
                <a:uFillTx/>
                <a:latin typeface="굴림"/>
                <a:ea typeface="굴림"/>
                <a:cs typeface="+mn-cs"/>
              </a:rPr>
              <a:t>AWS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100" normalizeH="0" baseline="0" noProof="0" dirty="0">
                <a:ln>
                  <a:noFill/>
                </a:ln>
                <a:solidFill>
                  <a:srgbClr val="FEFEFE"/>
                </a:solidFill>
                <a:effectLst/>
                <a:uLnTx/>
                <a:uFillTx/>
                <a:latin typeface="굴림"/>
                <a:ea typeface="굴림"/>
                <a:cs typeface="+mn-cs"/>
              </a:rPr>
              <a:t>X</a:t>
            </a:r>
            <a:r>
              <a:rPr kumimoji="0" lang="zh-CN" altLang="en-US" sz="1100" b="0" i="0" u="none" strike="noStrike" kern="1200" cap="none" spc="-94" normalizeH="0" baseline="0" noProof="0" dirty="0">
                <a:ln>
                  <a:noFill/>
                </a:ln>
                <a:solidFill>
                  <a:srgbClr val="FEFEFE"/>
                </a:solidFill>
                <a:effectLst/>
                <a:uLnTx/>
                <a:uFillTx/>
                <a:latin typeface="굴림"/>
                <a:ea typeface="굴림"/>
                <a:cs typeface="+mn-cs"/>
              </a:rPr>
              <a:t>-Ray</a:t>
            </a:r>
          </a:p>
        </p:txBody>
      </p:sp>
      <p:sp>
        <p:nvSpPr>
          <p:cNvPr id="67" name="TextBox 67"/>
          <p:cNvSpPr txBox="1"/>
          <p:nvPr/>
        </p:nvSpPr>
        <p:spPr>
          <a:xfrm>
            <a:off x="10746302" y="4309132"/>
            <a:ext cx="1003915" cy="500848"/>
          </a:xfrm>
          <a:prstGeom prst="rect">
            <a:avLst/>
          </a:prstGeom>
          <a:noFill/>
        </p:spPr>
        <p:txBody>
          <a:bodyPr wrap="square" lIns="0" tIns="0" rIns="0" bIns="0" rtlCol="0">
            <a:spAutoFit/>
          </a:bodyPr>
          <a:lstStyle/>
          <a:p>
            <a:pPr marL="0" marR="0" lvl="0" indent="0" algn="l" defTabSz="914400" rtl="0" eaLnBrk="1" fontAlgn="auto" latinLnBrk="0" hangingPunct="0">
              <a:lnSpc>
                <a:spcPct val="99583"/>
              </a:lnSpc>
              <a:spcBef>
                <a:spcPts val="0"/>
              </a:spcBef>
              <a:spcAft>
                <a:spcPts val="0"/>
              </a:spcAft>
              <a:buClrTx/>
              <a:buSzTx/>
              <a:buFontTx/>
              <a:buNone/>
              <a:tabLst/>
              <a:defRPr/>
            </a:pPr>
            <a:r>
              <a:rPr kumimoji="0" lang="zh-CN" altLang="en-US" sz="1100" b="0" i="0" u="none" strike="noStrike" kern="1200" cap="none" spc="-25" normalizeH="0" baseline="0" noProof="0" dirty="0">
                <a:ln>
                  <a:noFill/>
                </a:ln>
                <a:solidFill>
                  <a:srgbClr val="FEFEFE"/>
                </a:solidFill>
                <a:effectLst/>
                <a:uLnTx/>
                <a:uFillTx/>
                <a:latin typeface="굴림"/>
                <a:ea typeface="굴림"/>
                <a:cs typeface="+mn-cs"/>
              </a:rPr>
              <a:t>AWS</a:t>
            </a:r>
            <a:r>
              <a:rPr kumimoji="0" lang="zh-CN" altLang="en-US" sz="1100" b="0" i="0" u="none" strike="noStrike" kern="1200" cap="none" spc="-214" normalizeH="0" baseline="0" noProof="0" dirty="0">
                <a:ln>
                  <a:noFill/>
                </a:ln>
                <a:solidFill>
                  <a:srgbClr val="FEFEFE"/>
                </a:solidFill>
                <a:effectLst/>
                <a:uLnTx/>
                <a:uFillTx/>
                <a:latin typeface="굴림"/>
                <a:ea typeface="+mn-ea"/>
                <a:cs typeface="굴림"/>
              </a:rPr>
              <a:t> </a:t>
            </a:r>
            <a:r>
              <a:rPr kumimoji="0" lang="zh-CN" altLang="en-US" sz="1100" b="0" i="0" u="none" strike="noStrike" kern="1200" cap="none" spc="-15" normalizeH="0" baseline="0" noProof="0" dirty="0">
                <a:ln>
                  <a:noFill/>
                </a:ln>
                <a:solidFill>
                  <a:srgbClr val="FEFEFE"/>
                </a:solidFill>
                <a:effectLst/>
                <a:uLnTx/>
                <a:uFillTx/>
                <a:latin typeface="굴림"/>
                <a:ea typeface="굴림"/>
                <a:cs typeface="+mn-cs"/>
              </a:rPr>
              <a:t>Serverless</a:t>
            </a:r>
            <a:r>
              <a:rPr kumimoji="0" lang="zh-CN" altLang="en-US" sz="1100" b="0" i="0" u="none" strike="noStrike" kern="1200" cap="none" spc="0" normalizeH="0" baseline="0" noProof="0" dirty="0">
                <a:ln>
                  <a:noFill/>
                </a:ln>
                <a:solidFill>
                  <a:srgbClr val="FEFEFE"/>
                </a:solidFill>
                <a:effectLst/>
                <a:uLnTx/>
                <a:uFillTx/>
                <a:latin typeface="굴림"/>
                <a:ea typeface="+mn-ea"/>
                <a:cs typeface="굴림"/>
              </a:rPr>
              <a:t> </a:t>
            </a:r>
            <a:r>
              <a:rPr kumimoji="0" lang="zh-CN" altLang="en-US" sz="1100" b="0" i="0" u="none" strike="noStrike" kern="1200" cap="none" spc="-30" normalizeH="0" baseline="0" noProof="0" dirty="0">
                <a:ln>
                  <a:noFill/>
                </a:ln>
                <a:solidFill>
                  <a:srgbClr val="FEFEFE"/>
                </a:solidFill>
                <a:effectLst/>
                <a:uLnTx/>
                <a:uFillTx/>
                <a:latin typeface="굴림"/>
                <a:ea typeface="굴림"/>
                <a:cs typeface="+mn-cs"/>
              </a:rPr>
              <a:t>Appli</a:t>
            </a:r>
            <a:r>
              <a:rPr kumimoji="0" lang="zh-CN" altLang="en-US" sz="1100" b="0" i="0" u="none" strike="noStrike" kern="1200" cap="none" spc="-20" normalizeH="0" baseline="0" noProof="0" dirty="0">
                <a:ln>
                  <a:noFill/>
                </a:ln>
                <a:solidFill>
                  <a:srgbClr val="FEFEFE"/>
                </a:solidFill>
                <a:effectLst/>
                <a:uLnTx/>
                <a:uFillTx/>
                <a:latin typeface="굴림"/>
                <a:ea typeface="굴림"/>
                <a:cs typeface="+mn-cs"/>
              </a:rPr>
              <a:t>cation</a:t>
            </a:r>
            <a:r>
              <a:rPr kumimoji="0" lang="zh-CN" altLang="en-US" sz="1100" b="0" i="0" u="none" strike="noStrike" kern="1200" cap="none" spc="0" normalizeH="0" baseline="0" noProof="0" dirty="0">
                <a:ln>
                  <a:noFill/>
                </a:ln>
                <a:solidFill>
                  <a:srgbClr val="FEFEFE"/>
                </a:solidFill>
                <a:effectLst/>
                <a:uLnTx/>
                <a:uFillTx/>
                <a:latin typeface="굴림"/>
                <a:ea typeface="+mn-ea"/>
                <a:cs typeface="굴림"/>
              </a:rPr>
              <a:t> </a:t>
            </a:r>
            <a:r>
              <a:rPr kumimoji="0" lang="zh-CN" altLang="en-US" sz="1100" b="0" i="0" u="none" strike="noStrike" kern="1200" cap="none" spc="-35" normalizeH="0" baseline="0" noProof="0" dirty="0">
                <a:ln>
                  <a:noFill/>
                </a:ln>
                <a:solidFill>
                  <a:srgbClr val="FEFEFE"/>
                </a:solidFill>
                <a:effectLst/>
                <a:uLnTx/>
                <a:uFillTx/>
                <a:latin typeface="굴림"/>
                <a:ea typeface="굴림"/>
                <a:cs typeface="+mn-cs"/>
              </a:rPr>
              <a:t>Repos</a:t>
            </a:r>
            <a:r>
              <a:rPr kumimoji="0" lang="zh-CN" altLang="en-US" sz="1100" b="0" i="0" u="none" strike="noStrike" kern="1200" cap="none" spc="-30" normalizeH="0" baseline="0" noProof="0" dirty="0">
                <a:ln>
                  <a:noFill/>
                </a:ln>
                <a:solidFill>
                  <a:srgbClr val="FEFEFE"/>
                </a:solidFill>
                <a:effectLst/>
                <a:uLnTx/>
                <a:uFillTx/>
                <a:latin typeface="굴림"/>
                <a:ea typeface="굴림"/>
                <a:cs typeface="+mn-cs"/>
              </a:rPr>
              <a:t>itory</a:t>
            </a:r>
          </a:p>
        </p:txBody>
      </p:sp>
      <p:sp>
        <p:nvSpPr>
          <p:cNvPr id="68" name="TextBox 68"/>
          <p:cNvSpPr txBox="1"/>
          <p:nvPr/>
        </p:nvSpPr>
        <p:spPr>
          <a:xfrm>
            <a:off x="5236630" y="5011052"/>
            <a:ext cx="1487480" cy="219583"/>
          </a:xfrm>
          <a:prstGeom prst="rect">
            <a:avLst/>
          </a:prstGeom>
          <a:noFill/>
        </p:spPr>
        <p:txBody>
          <a:bodyPr wrap="square" lIns="0" tIns="0" rIns="0" bIns="0" rtlCol="0">
            <a:spAutoFit/>
          </a:bodyPr>
          <a:lstStyle/>
          <a:p>
            <a:pPr marL="0" marR="0" lvl="0" indent="0" algn="l" defTabSz="914400" rtl="0" eaLnBrk="1" fontAlgn="auto" latinLnBrk="0" hangingPunct="1">
              <a:lnSpc>
                <a:spcPct val="110833"/>
              </a:lnSpc>
              <a:spcBef>
                <a:spcPts val="0"/>
              </a:spcBef>
              <a:spcAft>
                <a:spcPts val="0"/>
              </a:spcAft>
              <a:buClrTx/>
              <a:buSzTx/>
              <a:buFontTx/>
              <a:buNone/>
              <a:tabLst/>
              <a:defRPr/>
            </a:pPr>
            <a:r>
              <a:rPr kumimoji="0" lang="zh-CN" altLang="en-US" sz="1300" b="0" i="0" u="none" strike="noStrike" kern="1200" cap="none" spc="0" normalizeH="0" baseline="0" noProof="0" dirty="0">
                <a:ln>
                  <a:noFill/>
                </a:ln>
                <a:solidFill>
                  <a:srgbClr val="FEFEFE"/>
                </a:solidFill>
                <a:effectLst/>
                <a:uLnTx/>
                <a:uFillTx/>
                <a:latin typeface="굴림"/>
                <a:ea typeface="굴림"/>
                <a:cs typeface="+mn-cs"/>
              </a:rPr>
              <a:t>보안</a:t>
            </a:r>
            <a:r>
              <a:rPr kumimoji="0" lang="zh-CN" altLang="en-US" sz="1300" b="0" i="0" u="none" strike="noStrike" kern="1200" cap="none" spc="100" normalizeH="0" baseline="0" noProof="0" dirty="0">
                <a:ln>
                  <a:noFill/>
                </a:ln>
                <a:solidFill>
                  <a:srgbClr val="FEFEFE"/>
                </a:solidFill>
                <a:effectLst/>
                <a:uLnTx/>
                <a:uFillTx/>
                <a:latin typeface="굴림"/>
                <a:ea typeface="+mn-ea"/>
                <a:cs typeface="굴림"/>
              </a:rPr>
              <a:t> </a:t>
            </a:r>
            <a:r>
              <a:rPr kumimoji="0" lang="zh-CN" altLang="en-US" sz="1300" b="0" i="0" u="none" strike="noStrike" kern="1200" cap="none" spc="0" normalizeH="0" baseline="0" noProof="0" dirty="0">
                <a:ln>
                  <a:noFill/>
                </a:ln>
                <a:solidFill>
                  <a:srgbClr val="FEFEFE"/>
                </a:solidFill>
                <a:effectLst/>
                <a:uLnTx/>
                <a:uFillTx/>
                <a:latin typeface="굴림"/>
                <a:ea typeface="굴림"/>
                <a:cs typeface="+mn-cs"/>
              </a:rPr>
              <a:t>및</a:t>
            </a:r>
            <a:r>
              <a:rPr kumimoji="0" lang="zh-CN" altLang="en-US" sz="1300" b="0" i="0" u="none" strike="noStrike" kern="1200" cap="none" spc="100" normalizeH="0" baseline="0" noProof="0" dirty="0">
                <a:ln>
                  <a:noFill/>
                </a:ln>
                <a:solidFill>
                  <a:srgbClr val="FEFEFE"/>
                </a:solidFill>
                <a:effectLst/>
                <a:uLnTx/>
                <a:uFillTx/>
                <a:latin typeface="굴림"/>
                <a:ea typeface="+mn-ea"/>
                <a:cs typeface="굴림"/>
              </a:rPr>
              <a:t> </a:t>
            </a:r>
            <a:r>
              <a:rPr kumimoji="0" lang="zh-CN" altLang="en-US" sz="1300" b="0" i="0" u="none" strike="noStrike" kern="1200" cap="none" spc="0" normalizeH="0" baseline="0" noProof="0" dirty="0">
                <a:ln>
                  <a:noFill/>
                </a:ln>
                <a:solidFill>
                  <a:srgbClr val="FEFEFE"/>
                </a:solidFill>
                <a:effectLst/>
                <a:uLnTx/>
                <a:uFillTx/>
                <a:latin typeface="굴림"/>
                <a:ea typeface="굴림"/>
                <a:cs typeface="+mn-cs"/>
              </a:rPr>
              <a:t>운영</a:t>
            </a:r>
            <a:r>
              <a:rPr kumimoji="0" lang="zh-CN" altLang="en-US" sz="1300" b="0" i="0" u="none" strike="noStrike" kern="1200" cap="none" spc="100" normalizeH="0" baseline="0" noProof="0" dirty="0">
                <a:ln>
                  <a:noFill/>
                </a:ln>
                <a:solidFill>
                  <a:srgbClr val="FEFEFE"/>
                </a:solidFill>
                <a:effectLst/>
                <a:uLnTx/>
                <a:uFillTx/>
                <a:latin typeface="굴림"/>
                <a:ea typeface="+mn-ea"/>
                <a:cs typeface="굴림"/>
              </a:rPr>
              <a:t> </a:t>
            </a:r>
            <a:r>
              <a:rPr kumimoji="0" lang="zh-CN" altLang="en-US" sz="1300" b="0" i="0" u="none" strike="noStrike" kern="1200" cap="none" spc="0" normalizeH="0" baseline="0" noProof="0" dirty="0">
                <a:ln>
                  <a:noFill/>
                </a:ln>
                <a:solidFill>
                  <a:srgbClr val="FEFEFE"/>
                </a:solidFill>
                <a:effectLst/>
                <a:uLnTx/>
                <a:uFillTx/>
                <a:latin typeface="굴림"/>
                <a:ea typeface="굴림"/>
                <a:cs typeface="+mn-cs"/>
              </a:rPr>
              <a:t>관리</a:t>
            </a:r>
          </a:p>
        </p:txBody>
      </p:sp>
      <p:sp>
        <p:nvSpPr>
          <p:cNvPr id="69" name="TextBox 69"/>
          <p:cNvSpPr txBox="1"/>
          <p:nvPr/>
        </p:nvSpPr>
        <p:spPr>
          <a:xfrm>
            <a:off x="1212713" y="5527843"/>
            <a:ext cx="306037" cy="33753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5" normalizeH="0" baseline="0" noProof="0" dirty="0">
                <a:ln>
                  <a:noFill/>
                </a:ln>
                <a:solidFill>
                  <a:srgbClr val="FEFEFE"/>
                </a:solidFill>
                <a:effectLst/>
                <a:uLnTx/>
                <a:uFillTx/>
                <a:latin typeface="굴림"/>
                <a:ea typeface="굴림"/>
                <a:cs typeface="+mn-cs"/>
              </a:rPr>
              <a:t>AWS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25" normalizeH="0" baseline="0" noProof="0" dirty="0">
                <a:ln>
                  <a:noFill/>
                </a:ln>
                <a:solidFill>
                  <a:srgbClr val="FEFEFE"/>
                </a:solidFill>
                <a:effectLst/>
                <a:uLnTx/>
                <a:uFillTx/>
                <a:latin typeface="굴림"/>
                <a:ea typeface="굴림"/>
                <a:cs typeface="+mn-cs"/>
              </a:rPr>
              <a:t>IAM</a:t>
            </a:r>
          </a:p>
        </p:txBody>
      </p:sp>
      <p:sp>
        <p:nvSpPr>
          <p:cNvPr id="70" name="TextBox 70"/>
          <p:cNvSpPr txBox="1"/>
          <p:nvPr/>
        </p:nvSpPr>
        <p:spPr>
          <a:xfrm>
            <a:off x="2438542" y="5567467"/>
            <a:ext cx="306037" cy="33753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5" normalizeH="0" baseline="0" noProof="0" dirty="0">
                <a:ln>
                  <a:noFill/>
                </a:ln>
                <a:solidFill>
                  <a:srgbClr val="FEFEFE"/>
                </a:solidFill>
                <a:effectLst/>
                <a:uLnTx/>
                <a:uFillTx/>
                <a:latin typeface="굴림"/>
                <a:ea typeface="굴림"/>
                <a:cs typeface="+mn-cs"/>
              </a:rPr>
              <a:t>AWS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85" normalizeH="0" baseline="0" noProof="0" dirty="0">
                <a:ln>
                  <a:noFill/>
                </a:ln>
                <a:solidFill>
                  <a:srgbClr val="FEFEFE"/>
                </a:solidFill>
                <a:effectLst/>
                <a:uLnTx/>
                <a:uFillTx/>
                <a:latin typeface="굴림"/>
                <a:ea typeface="굴림"/>
                <a:cs typeface="+mn-cs"/>
              </a:rPr>
              <a:t>SSO</a:t>
            </a:r>
          </a:p>
        </p:txBody>
      </p:sp>
      <p:sp>
        <p:nvSpPr>
          <p:cNvPr id="71" name="TextBox 71"/>
          <p:cNvSpPr txBox="1"/>
          <p:nvPr/>
        </p:nvSpPr>
        <p:spPr>
          <a:xfrm>
            <a:off x="3659882" y="5527843"/>
            <a:ext cx="673631" cy="33753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5" normalizeH="0" baseline="0" noProof="0" dirty="0">
                <a:ln>
                  <a:noFill/>
                </a:ln>
                <a:solidFill>
                  <a:srgbClr val="FEFEFE"/>
                </a:solidFill>
                <a:effectLst/>
                <a:uLnTx/>
                <a:uFillTx/>
                <a:latin typeface="굴림"/>
                <a:ea typeface="굴림"/>
                <a:cs typeface="+mn-cs"/>
              </a:rPr>
              <a:t>Ama</a:t>
            </a:r>
            <a:r>
              <a:rPr kumimoji="0" lang="zh-CN" altLang="en-US" sz="1100" b="0" i="0" u="none" strike="noStrike" kern="1200" cap="none" spc="-30" normalizeH="0" baseline="0" noProof="0" dirty="0">
                <a:ln>
                  <a:noFill/>
                </a:ln>
                <a:solidFill>
                  <a:srgbClr val="FEFEFE"/>
                </a:solidFill>
                <a:effectLst/>
                <a:uLnTx/>
                <a:uFillTx/>
                <a:latin typeface="굴림"/>
                <a:ea typeface="굴림"/>
                <a:cs typeface="+mn-cs"/>
              </a:rPr>
              <a:t>zon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0" normalizeH="0" baseline="0" noProof="0" dirty="0">
                <a:ln>
                  <a:noFill/>
                </a:ln>
                <a:solidFill>
                  <a:srgbClr val="FEFEFE"/>
                </a:solidFill>
                <a:effectLst/>
                <a:uLnTx/>
                <a:uFillTx/>
                <a:latin typeface="굴림"/>
                <a:ea typeface="굴림"/>
                <a:cs typeface="+mn-cs"/>
              </a:rPr>
              <a:t>Guard</a:t>
            </a:r>
            <a:r>
              <a:rPr kumimoji="0" lang="zh-CN" altLang="en-US" sz="1100" b="0" i="0" u="none" strike="noStrike" kern="1200" cap="none" spc="-25" normalizeH="0" baseline="0" noProof="0" dirty="0">
                <a:ln>
                  <a:noFill/>
                </a:ln>
                <a:solidFill>
                  <a:srgbClr val="FEFEFE"/>
                </a:solidFill>
                <a:effectLst/>
                <a:uLnTx/>
                <a:uFillTx/>
                <a:latin typeface="굴림"/>
                <a:ea typeface="굴림"/>
                <a:cs typeface="+mn-cs"/>
              </a:rPr>
              <a:t>Duty</a:t>
            </a:r>
          </a:p>
        </p:txBody>
      </p:sp>
      <p:sp>
        <p:nvSpPr>
          <p:cNvPr id="72" name="TextBox 72"/>
          <p:cNvSpPr txBox="1"/>
          <p:nvPr/>
        </p:nvSpPr>
        <p:spPr>
          <a:xfrm>
            <a:off x="5233690" y="5541559"/>
            <a:ext cx="579423" cy="33982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5" normalizeH="0" baseline="0" noProof="0" dirty="0">
                <a:ln>
                  <a:noFill/>
                </a:ln>
                <a:solidFill>
                  <a:srgbClr val="FEFEFE"/>
                </a:solidFill>
                <a:effectLst/>
                <a:uLnTx/>
                <a:uFillTx/>
                <a:latin typeface="굴림"/>
                <a:ea typeface="굴림"/>
                <a:cs typeface="+mn-cs"/>
              </a:rPr>
              <a:t>Ama</a:t>
            </a:r>
            <a:r>
              <a:rPr kumimoji="0" lang="zh-CN" altLang="en-US" sz="1100" b="0" i="0" u="none" strike="noStrike" kern="1200" cap="none" spc="-30" normalizeH="0" baseline="0" noProof="0" dirty="0">
                <a:ln>
                  <a:noFill/>
                </a:ln>
                <a:solidFill>
                  <a:srgbClr val="FEFEFE"/>
                </a:solidFill>
                <a:effectLst/>
                <a:uLnTx/>
                <a:uFillTx/>
                <a:latin typeface="굴림"/>
                <a:ea typeface="굴림"/>
                <a:cs typeface="+mn-cs"/>
              </a:rPr>
              <a:t>zon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44" normalizeH="0" baseline="0" noProof="0" dirty="0">
                <a:ln>
                  <a:noFill/>
                </a:ln>
                <a:solidFill>
                  <a:srgbClr val="FEFEFE"/>
                </a:solidFill>
                <a:effectLst/>
                <a:uLnTx/>
                <a:uFillTx/>
                <a:latin typeface="굴림"/>
                <a:ea typeface="굴림"/>
                <a:cs typeface="+mn-cs"/>
              </a:rPr>
              <a:t>Inspe</a:t>
            </a:r>
            <a:r>
              <a:rPr kumimoji="0" lang="zh-CN" altLang="en-US" sz="1100" b="0" i="0" u="none" strike="noStrike" kern="1200" cap="none" spc="-34" normalizeH="0" baseline="0" noProof="0" dirty="0">
                <a:ln>
                  <a:noFill/>
                </a:ln>
                <a:solidFill>
                  <a:srgbClr val="FEFEFE"/>
                </a:solidFill>
                <a:effectLst/>
                <a:uLnTx/>
                <a:uFillTx/>
                <a:latin typeface="굴림"/>
                <a:ea typeface="굴림"/>
                <a:cs typeface="+mn-cs"/>
              </a:rPr>
              <a:t>ctor</a:t>
            </a:r>
          </a:p>
        </p:txBody>
      </p:sp>
      <p:sp>
        <p:nvSpPr>
          <p:cNvPr id="73" name="TextBox 73"/>
          <p:cNvSpPr txBox="1"/>
          <p:nvPr/>
        </p:nvSpPr>
        <p:spPr>
          <a:xfrm>
            <a:off x="6782127" y="5541559"/>
            <a:ext cx="514240" cy="33982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5" normalizeH="0" baseline="0" noProof="0" dirty="0">
                <a:ln>
                  <a:noFill/>
                </a:ln>
                <a:solidFill>
                  <a:srgbClr val="FEFEFE"/>
                </a:solidFill>
                <a:effectLst/>
                <a:uLnTx/>
                <a:uFillTx/>
                <a:latin typeface="굴림"/>
                <a:ea typeface="굴림"/>
                <a:cs typeface="+mn-cs"/>
              </a:rPr>
              <a:t>Ama</a:t>
            </a:r>
            <a:r>
              <a:rPr kumimoji="0" lang="zh-CN" altLang="en-US" sz="1100" b="0" i="0" u="none" strike="noStrike" kern="1200" cap="none" spc="-30" normalizeH="0" baseline="0" noProof="0" dirty="0">
                <a:ln>
                  <a:noFill/>
                </a:ln>
                <a:solidFill>
                  <a:srgbClr val="FEFEFE"/>
                </a:solidFill>
                <a:effectLst/>
                <a:uLnTx/>
                <a:uFillTx/>
                <a:latin typeface="굴림"/>
                <a:ea typeface="굴림"/>
                <a:cs typeface="+mn-cs"/>
              </a:rPr>
              <a:t>zon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60" normalizeH="0" baseline="0" noProof="0" dirty="0">
                <a:ln>
                  <a:noFill/>
                </a:ln>
                <a:solidFill>
                  <a:srgbClr val="FEFEFE"/>
                </a:solidFill>
                <a:effectLst/>
                <a:uLnTx/>
                <a:uFillTx/>
                <a:latin typeface="굴림"/>
                <a:ea typeface="굴림"/>
                <a:cs typeface="+mn-cs"/>
              </a:rPr>
              <a:t>VPC</a:t>
            </a:r>
          </a:p>
        </p:txBody>
      </p:sp>
      <p:sp>
        <p:nvSpPr>
          <p:cNvPr id="74" name="TextBox 74"/>
          <p:cNvSpPr txBox="1"/>
          <p:nvPr/>
        </p:nvSpPr>
        <p:spPr>
          <a:xfrm>
            <a:off x="8203854" y="5567467"/>
            <a:ext cx="306037" cy="33753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5" normalizeH="0" baseline="0" noProof="0" dirty="0">
                <a:ln>
                  <a:noFill/>
                </a:ln>
                <a:solidFill>
                  <a:srgbClr val="FEFEFE"/>
                </a:solidFill>
                <a:effectLst/>
                <a:uLnTx/>
                <a:uFillTx/>
                <a:latin typeface="굴림"/>
                <a:ea typeface="굴림"/>
                <a:cs typeface="+mn-cs"/>
              </a:rPr>
              <a:t>AWS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5" normalizeH="0" baseline="0" noProof="0" dirty="0">
                <a:ln>
                  <a:noFill/>
                </a:ln>
                <a:solidFill>
                  <a:srgbClr val="FEFEFE"/>
                </a:solidFill>
                <a:effectLst/>
                <a:uLnTx/>
                <a:uFillTx/>
                <a:latin typeface="굴림"/>
                <a:ea typeface="굴림"/>
                <a:cs typeface="+mn-cs"/>
              </a:rPr>
              <a:t>WAF</a:t>
            </a:r>
          </a:p>
        </p:txBody>
      </p:sp>
      <p:sp>
        <p:nvSpPr>
          <p:cNvPr id="75" name="TextBox 75"/>
          <p:cNvSpPr txBox="1"/>
          <p:nvPr/>
        </p:nvSpPr>
        <p:spPr>
          <a:xfrm>
            <a:off x="9529591" y="5585754"/>
            <a:ext cx="387312" cy="33753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5" normalizeH="0" baseline="0" noProof="0" dirty="0">
                <a:ln>
                  <a:noFill/>
                </a:ln>
                <a:solidFill>
                  <a:srgbClr val="FEFEFE"/>
                </a:solidFill>
                <a:effectLst/>
                <a:uLnTx/>
                <a:uFillTx/>
                <a:latin typeface="굴림"/>
                <a:ea typeface="굴림"/>
                <a:cs typeface="+mn-cs"/>
              </a:rPr>
              <a:t>AWS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5" normalizeH="0" baseline="0" noProof="0" dirty="0">
                <a:ln>
                  <a:noFill/>
                </a:ln>
                <a:solidFill>
                  <a:srgbClr val="FEFEFE"/>
                </a:solidFill>
                <a:effectLst/>
                <a:uLnTx/>
                <a:uFillTx/>
                <a:latin typeface="굴림"/>
                <a:ea typeface="굴림"/>
                <a:cs typeface="+mn-cs"/>
              </a:rPr>
              <a:t>Shi</a:t>
            </a:r>
            <a:r>
              <a:rPr kumimoji="0" lang="zh-CN" altLang="en-US" sz="1100" b="0" i="0" u="none" strike="noStrike" kern="1200" cap="none" spc="-30" normalizeH="0" baseline="0" noProof="0" dirty="0">
                <a:ln>
                  <a:noFill/>
                </a:ln>
                <a:solidFill>
                  <a:srgbClr val="FEFEFE"/>
                </a:solidFill>
                <a:effectLst/>
                <a:uLnTx/>
                <a:uFillTx/>
                <a:latin typeface="굴림"/>
                <a:ea typeface="굴림"/>
                <a:cs typeface="+mn-cs"/>
              </a:rPr>
              <a:t>eld</a:t>
            </a:r>
          </a:p>
        </p:txBody>
      </p:sp>
      <p:sp>
        <p:nvSpPr>
          <p:cNvPr id="76" name="TextBox 76"/>
          <p:cNvSpPr txBox="1"/>
          <p:nvPr/>
        </p:nvSpPr>
        <p:spPr>
          <a:xfrm>
            <a:off x="10802018" y="5585754"/>
            <a:ext cx="514240" cy="33753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5" normalizeH="0" baseline="0" noProof="0" dirty="0">
                <a:ln>
                  <a:noFill/>
                </a:ln>
                <a:solidFill>
                  <a:srgbClr val="FEFEFE"/>
                </a:solidFill>
                <a:effectLst/>
                <a:uLnTx/>
                <a:uFillTx/>
                <a:latin typeface="굴림"/>
                <a:ea typeface="굴림"/>
                <a:cs typeface="+mn-cs"/>
              </a:rPr>
              <a:t>Ama</a:t>
            </a:r>
            <a:r>
              <a:rPr kumimoji="0" lang="zh-CN" altLang="en-US" sz="1100" b="0" i="0" u="none" strike="noStrike" kern="1200" cap="none" spc="-30" normalizeH="0" baseline="0" noProof="0" dirty="0">
                <a:ln>
                  <a:noFill/>
                </a:ln>
                <a:solidFill>
                  <a:srgbClr val="FEFEFE"/>
                </a:solidFill>
                <a:effectLst/>
                <a:uLnTx/>
                <a:uFillTx/>
                <a:latin typeface="굴림"/>
                <a:ea typeface="굴림"/>
                <a:cs typeface="+mn-cs"/>
              </a:rPr>
              <a:t>zon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0" normalizeH="0" baseline="0" noProof="0" dirty="0">
                <a:ln>
                  <a:noFill/>
                </a:ln>
                <a:solidFill>
                  <a:srgbClr val="FEFEFE"/>
                </a:solidFill>
                <a:effectLst/>
                <a:uLnTx/>
                <a:uFillTx/>
                <a:latin typeface="굴림"/>
                <a:ea typeface="굴림"/>
                <a:cs typeface="+mn-cs"/>
              </a:rPr>
              <a:t>Cogni</a:t>
            </a:r>
            <a:r>
              <a:rPr kumimoji="0" lang="zh-CN" altLang="en-US" sz="1100" b="0" i="0" u="none" strike="noStrike" kern="1200" cap="none" spc="-25" normalizeH="0" baseline="0" noProof="0" dirty="0">
                <a:ln>
                  <a:noFill/>
                </a:ln>
                <a:solidFill>
                  <a:srgbClr val="FEFEFE"/>
                </a:solidFill>
                <a:effectLst/>
                <a:uLnTx/>
                <a:uFillTx/>
                <a:latin typeface="굴림"/>
                <a:ea typeface="굴림"/>
                <a:cs typeface="+mn-cs"/>
              </a:rPr>
              <a:t>to</a:t>
            </a:r>
          </a:p>
        </p:txBody>
      </p:sp>
      <p:sp>
        <p:nvSpPr>
          <p:cNvPr id="77" name="TextBox 77"/>
          <p:cNvSpPr txBox="1"/>
          <p:nvPr/>
        </p:nvSpPr>
        <p:spPr>
          <a:xfrm>
            <a:off x="4585494" y="6265367"/>
            <a:ext cx="3149232" cy="121615"/>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t>
            </a:r>
            <a:r>
              <a:rPr kumimoji="0" lang="en-US" altLang="zh-CN" sz="800" b="0" i="0" u="none" strike="noStrike" kern="1200" cap="none" spc="55"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2019,</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Amazon</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Web</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Services,</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Inc.</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or</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its</a:t>
            </a:r>
            <a:r>
              <a:rPr kumimoji="0" lang="en-US" altLang="zh-CN" sz="800" b="0" i="0" u="none" strike="noStrike" kern="1200" cap="none" spc="55"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affiliates.</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All</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rights</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reserved.</a:t>
            </a:r>
          </a:p>
        </p:txBody>
      </p:sp>
    </p:spTree>
    <p:extLst>
      <p:ext uri="{BB962C8B-B14F-4D97-AF65-F5344CB8AC3E}">
        <p14:creationId xmlns:p14="http://schemas.microsoft.com/office/powerpoint/2010/main" val="36296783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521207" y="1536192"/>
            <a:ext cx="10125021" cy="640080"/>
          </a:xfrm>
        </p:spPr>
        <p:txBody>
          <a:bodyPr rtlCol="0" anchor="ctr" anchorCtr="0">
            <a:noAutofit/>
          </a:bodyPr>
          <a:lstStyle/>
          <a:p>
            <a:r>
              <a:rPr lang="en-US" altLang="ko-KR" sz="4000" dirty="0" smtClean="0">
                <a:solidFill>
                  <a:prstClr val="black"/>
                </a:solidFill>
              </a:rPr>
              <a:t>AWS S3</a:t>
            </a:r>
            <a:endParaRPr lang="ko-KR" altLang="en-US" sz="4000" dirty="0">
              <a:solidFill>
                <a:schemeClr val="bg1"/>
              </a:solidFill>
            </a:endParaRPr>
          </a:p>
        </p:txBody>
      </p:sp>
      <p:sp>
        <p:nvSpPr>
          <p:cNvPr id="3" name="내용 개체 틀 2"/>
          <p:cNvSpPr>
            <a:spLocks noGrp="1"/>
          </p:cNvSpPr>
          <p:nvPr>
            <p:ph sz="quarter" idx="13"/>
          </p:nvPr>
        </p:nvSpPr>
        <p:spPr/>
        <p:txBody>
          <a:bodyPr/>
          <a:lstStyle/>
          <a:p>
            <a:pPr marL="342900" indent="-342900">
              <a:buFont typeface="Wingdings" panose="05000000000000000000" pitchFamily="2" charset="2"/>
              <a:buChar char="§"/>
            </a:pPr>
            <a:r>
              <a:rPr lang="en-US" altLang="ko-KR" dirty="0" smtClean="0"/>
              <a:t>S3 bucket  </a:t>
            </a:r>
            <a:r>
              <a:rPr lang="ko-KR" altLang="en-US" dirty="0" smtClean="0"/>
              <a:t>생성</a:t>
            </a:r>
            <a:endParaRPr lang="en-US" altLang="ko-KR" dirty="0" smtClean="0"/>
          </a:p>
          <a:p>
            <a:pPr marL="342900" indent="-342900">
              <a:buFont typeface="Wingdings" panose="05000000000000000000" pitchFamily="2" charset="2"/>
              <a:buChar char="§"/>
            </a:pPr>
            <a:r>
              <a:rPr lang="en-US" altLang="ko-KR" dirty="0" smtClean="0"/>
              <a:t>File upload</a:t>
            </a:r>
          </a:p>
          <a:p>
            <a:pPr marL="342900" indent="-342900">
              <a:buFont typeface="Wingdings" panose="05000000000000000000" pitchFamily="2" charset="2"/>
              <a:buChar char="§"/>
            </a:pPr>
            <a:r>
              <a:rPr lang="en-US" altLang="ko-KR" dirty="0" smtClean="0"/>
              <a:t>Static web site hosting</a:t>
            </a:r>
          </a:p>
          <a:p>
            <a:pPr marL="0" indent="0">
              <a:buNone/>
            </a:pPr>
            <a:endParaRPr lang="ko-KR" altLang="en-US" dirty="0"/>
          </a:p>
        </p:txBody>
      </p:sp>
      <p:grpSp>
        <p:nvGrpSpPr>
          <p:cNvPr id="5" name="Group 12"/>
          <p:cNvGrpSpPr>
            <a:grpSpLocks/>
          </p:cNvGrpSpPr>
          <p:nvPr/>
        </p:nvGrpSpPr>
        <p:grpSpPr bwMode="auto">
          <a:xfrm>
            <a:off x="600807" y="6134101"/>
            <a:ext cx="2027238" cy="381000"/>
            <a:chOff x="350" y="3936"/>
            <a:chExt cx="1277" cy="240"/>
          </a:xfrm>
        </p:grpSpPr>
        <p:sp>
          <p:nvSpPr>
            <p:cNvPr id="6" name="Text Box 13"/>
            <p:cNvSpPr txBox="1">
              <a:spLocks noChangeArrowheads="1"/>
            </p:cNvSpPr>
            <p:nvPr/>
          </p:nvSpPr>
          <p:spPr bwMode="auto">
            <a:xfrm>
              <a:off x="480" y="3984"/>
              <a:ext cx="1147"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latinLnBrk="1">
                <a:defRPr kumimoji="1">
                  <a:solidFill>
                    <a:schemeClr val="tx1"/>
                  </a:solidFill>
                  <a:latin typeface="굴림" panose="020B0600000101010101" pitchFamily="50" charset="-127"/>
                  <a:ea typeface="굴림" panose="020B0600000101010101" pitchFamily="50" charset="-127"/>
                </a:defRPr>
              </a:lvl1pPr>
              <a:lvl2pPr marL="742950" indent="-285750" latinLnBrk="1">
                <a:defRPr kumimoji="1">
                  <a:solidFill>
                    <a:schemeClr val="tx1"/>
                  </a:solidFill>
                  <a:latin typeface="굴림" panose="020B0600000101010101" pitchFamily="50" charset="-127"/>
                  <a:ea typeface="굴림" panose="020B0600000101010101" pitchFamily="50" charset="-127"/>
                </a:defRPr>
              </a:lvl2pPr>
              <a:lvl3pPr marL="1143000" indent="-228600" latinLnBrk="1">
                <a:defRPr kumimoji="1">
                  <a:solidFill>
                    <a:schemeClr val="tx1"/>
                  </a:solidFill>
                  <a:latin typeface="굴림" panose="020B0600000101010101" pitchFamily="50" charset="-127"/>
                  <a:ea typeface="굴림" panose="020B0600000101010101" pitchFamily="50" charset="-127"/>
                </a:defRPr>
              </a:lvl3pPr>
              <a:lvl4pPr marL="1600200" indent="-228600" latinLnBrk="1">
                <a:defRPr kumimoji="1">
                  <a:solidFill>
                    <a:schemeClr val="tx1"/>
                  </a:solidFill>
                  <a:latin typeface="굴림" panose="020B0600000101010101" pitchFamily="50" charset="-127"/>
                  <a:ea typeface="굴림" panose="020B0600000101010101" pitchFamily="50" charset="-127"/>
                </a:defRPr>
              </a:lvl4pPr>
              <a:lvl5pPr marL="2057400" indent="-228600" latinLnBrk="1">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200" b="1" i="0" u="none" strike="noStrike" kern="1200" cap="none" spc="0" normalizeH="0" baseline="0" noProof="0" dirty="0">
                  <a:ln>
                    <a:noFill/>
                  </a:ln>
                  <a:solidFill>
                    <a:prstClr val="black"/>
                  </a:solidFill>
                  <a:effectLst/>
                  <a:uLnTx/>
                  <a:uFillTx/>
                  <a:latin typeface="Times New Roman" panose="02020603050405020304" pitchFamily="18" charset="0"/>
                  <a:ea typeface="굴림" panose="020B0600000101010101" pitchFamily="50" charset="-127"/>
                  <a:cs typeface="+mn-cs"/>
                </a:rPr>
                <a:t>    SILLA UNIVERSITY </a:t>
              </a:r>
            </a:p>
          </p:txBody>
        </p:sp>
        <p:pic>
          <p:nvPicPr>
            <p:cNvPr id="7" name="Picture 14" descr="C:\WORK\대학원\교육대학원\silla.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 y="3936"/>
              <a:ext cx="240"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35775148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p:txBody>
          <a:bodyPr/>
          <a:lstStyle/>
          <a:p>
            <a:r>
              <a:rPr lang="en-US" altLang="ko-KR" dirty="0" smtClean="0"/>
              <a:t>S3</a:t>
            </a:r>
            <a:endParaRPr lang="ko-KR" altLang="en-US" dirty="0"/>
          </a:p>
        </p:txBody>
      </p:sp>
      <p:sp>
        <p:nvSpPr>
          <p:cNvPr id="5" name="내용 개체 틀 4"/>
          <p:cNvSpPr>
            <a:spLocks noGrp="1"/>
          </p:cNvSpPr>
          <p:nvPr>
            <p:ph sz="quarter" idx="10"/>
          </p:nvPr>
        </p:nvSpPr>
        <p:spPr/>
        <p:txBody>
          <a:bodyPr>
            <a:normAutofit fontScale="92500" lnSpcReduction="20000"/>
          </a:bodyPr>
          <a:lstStyle/>
          <a:p>
            <a:pPr latinLnBrk="0"/>
            <a:r>
              <a:rPr lang="en-US" altLang="ko-KR" dirty="0"/>
              <a:t>S3 Simple Storage Service</a:t>
            </a:r>
            <a:endParaRPr lang="ko-KR" altLang="ko-KR" dirty="0"/>
          </a:p>
          <a:p>
            <a:pPr latinLnBrk="0"/>
            <a:r>
              <a:rPr lang="ko-KR" altLang="ko-KR" dirty="0" err="1"/>
              <a:t>클라우드</a:t>
            </a:r>
            <a:r>
              <a:rPr lang="ko-KR" altLang="ko-KR" dirty="0"/>
              <a:t> </a:t>
            </a:r>
            <a:r>
              <a:rPr lang="ko-KR" altLang="en-US" dirty="0" smtClean="0"/>
              <a:t>객체 </a:t>
            </a:r>
            <a:r>
              <a:rPr lang="ko-KR" altLang="ko-KR" dirty="0" smtClean="0"/>
              <a:t>스토리지</a:t>
            </a:r>
            <a:r>
              <a:rPr lang="ko-KR" altLang="ko-KR" dirty="0"/>
              <a:t>, </a:t>
            </a:r>
            <a:endParaRPr lang="en-US" altLang="ko-KR" dirty="0" smtClean="0"/>
          </a:p>
          <a:p>
            <a:pPr latinLnBrk="0"/>
            <a:r>
              <a:rPr lang="ko-KR" altLang="ko-KR" dirty="0" smtClean="0"/>
              <a:t>콘텐츠 </a:t>
            </a:r>
            <a:r>
              <a:rPr lang="ko-KR" altLang="ko-KR" dirty="0"/>
              <a:t>저장 및 전송, 빅데이터 분석, </a:t>
            </a:r>
            <a:r>
              <a:rPr lang="ko-KR" altLang="ko-KR" dirty="0" err="1"/>
              <a:t>backup</a:t>
            </a:r>
            <a:endParaRPr lang="ko-KR" altLang="ko-KR" dirty="0"/>
          </a:p>
          <a:p>
            <a:pPr latinLnBrk="0"/>
            <a:r>
              <a:rPr lang="ko-KR" altLang="ko-KR" dirty="0" err="1"/>
              <a:t>bucket</a:t>
            </a:r>
            <a:r>
              <a:rPr lang="ko-KR" altLang="ko-KR" dirty="0"/>
              <a:t> 생성하고 객체를 </a:t>
            </a:r>
            <a:r>
              <a:rPr lang="ko-KR" altLang="ko-KR" dirty="0" err="1"/>
              <a:t>버킷에</a:t>
            </a:r>
            <a:r>
              <a:rPr lang="ko-KR" altLang="ko-KR" dirty="0"/>
              <a:t> </a:t>
            </a:r>
            <a:r>
              <a:rPr lang="ko-KR" altLang="ko-KR" dirty="0" smtClean="0"/>
              <a:t>저장</a:t>
            </a:r>
            <a:endParaRPr lang="en-US" altLang="ko-KR" dirty="0" smtClean="0"/>
          </a:p>
          <a:p>
            <a:pPr latinLnBrk="0">
              <a:lnSpc>
                <a:spcPct val="160000"/>
              </a:lnSpc>
            </a:pPr>
            <a:r>
              <a:rPr lang="en-US" altLang="ko-KR" dirty="0"/>
              <a:t>AWS Management Console</a:t>
            </a:r>
            <a:r>
              <a:rPr lang="ko-KR" altLang="en-US" dirty="0"/>
              <a:t>을 통해 </a:t>
            </a:r>
            <a:r>
              <a:rPr lang="en-US" altLang="ko-KR" dirty="0" smtClean="0"/>
              <a:t>Amazon </a:t>
            </a:r>
            <a:r>
              <a:rPr lang="en-US" altLang="ko-KR" dirty="0"/>
              <a:t>S3 </a:t>
            </a:r>
            <a:r>
              <a:rPr lang="ko-KR" altLang="en-US" dirty="0"/>
              <a:t>리소스에 액세스하고 </a:t>
            </a:r>
            <a:r>
              <a:rPr lang="ko-KR" altLang="en-US" dirty="0" smtClean="0"/>
              <a:t>관리</a:t>
            </a:r>
            <a:endParaRPr lang="en-US" altLang="ko-KR" dirty="0" smtClean="0"/>
          </a:p>
          <a:p>
            <a:pPr latinLnBrk="0"/>
            <a:r>
              <a:rPr lang="en-US" altLang="ko-KR" dirty="0"/>
              <a:t>Amazon </a:t>
            </a:r>
            <a:r>
              <a:rPr lang="en-US" altLang="ko-KR" dirty="0" smtClean="0"/>
              <a:t>S3 vs Amazon </a:t>
            </a:r>
            <a:r>
              <a:rPr lang="en-US" altLang="ko-KR" dirty="0"/>
              <a:t>S3 </a:t>
            </a:r>
            <a:r>
              <a:rPr lang="en-US" altLang="ko-KR" dirty="0" smtClean="0"/>
              <a:t>Glacier</a:t>
            </a:r>
            <a:endParaRPr lang="ko-KR" altLang="ko-KR" dirty="0"/>
          </a:p>
          <a:p>
            <a:endParaRPr lang="ko-KR" altLang="en-US" dirty="0"/>
          </a:p>
        </p:txBody>
      </p:sp>
    </p:spTree>
    <p:extLst>
      <p:ext uri="{BB962C8B-B14F-4D97-AF65-F5344CB8AC3E}">
        <p14:creationId xmlns:p14="http://schemas.microsoft.com/office/powerpoint/2010/main" val="17970112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923900" y="1685774"/>
            <a:ext cx="7602740" cy="4178082"/>
          </a:xfrm>
          <a:prstGeom prst="rect">
            <a:avLst/>
          </a:prstGeom>
        </p:spPr>
      </p:pic>
      <p:sp>
        <p:nvSpPr>
          <p:cNvPr id="5" name="TextBox 4"/>
          <p:cNvSpPr txBox="1"/>
          <p:nvPr/>
        </p:nvSpPr>
        <p:spPr>
          <a:xfrm>
            <a:off x="2530549" y="6012712"/>
            <a:ext cx="8436935"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dirty="0" smtClean="0">
                <a:ln>
                  <a:noFill/>
                </a:ln>
                <a:solidFill>
                  <a:prstClr val="black"/>
                </a:solidFill>
                <a:effectLst/>
                <a:uLnTx/>
                <a:uFillTx/>
                <a:latin typeface="Segoe UI"/>
                <a:ea typeface="+mn-ea"/>
                <a:cs typeface="+mn-cs"/>
              </a:rPr>
              <a:t>AWS SUMMIT, </a:t>
            </a:r>
            <a:r>
              <a:rPr kumimoji="0" lang="en-US" altLang="ko-KR" sz="1200" b="0" i="0" u="none" strike="noStrike" kern="1200" cap="none" spc="0" normalizeH="0" baseline="0" noProof="0" dirty="0">
                <a:ln>
                  <a:noFill/>
                </a:ln>
                <a:solidFill>
                  <a:prstClr val="black"/>
                </a:solidFill>
                <a:effectLst/>
                <a:uLnTx/>
                <a:uFillTx/>
                <a:latin typeface="Segoe UI"/>
                <a:ea typeface="+mn-ea"/>
                <a:cs typeface="+mn-cs"/>
                <a:hlinkClick r:id="rId3"/>
              </a:rPr>
              <a:t>https://www.youtube.com/watch?v=3gSzIwh7RyM&amp;t=1822s</a:t>
            </a:r>
            <a:endParaRPr kumimoji="0" lang="ko-KR" alt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6" name="TextBox 5"/>
          <p:cNvSpPr txBox="1"/>
          <p:nvPr/>
        </p:nvSpPr>
        <p:spPr>
          <a:xfrm>
            <a:off x="2530549" y="414670"/>
            <a:ext cx="4667693"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3200" b="0" i="0" u="none" strike="noStrike" kern="1200" cap="none" spc="0" normalizeH="0" baseline="0" noProof="0" dirty="0" smtClean="0">
                <a:ln>
                  <a:noFill/>
                </a:ln>
                <a:solidFill>
                  <a:prstClr val="black"/>
                </a:solidFill>
                <a:effectLst/>
                <a:uLnTx/>
                <a:uFillTx/>
                <a:latin typeface="Segoe UI"/>
                <a:ea typeface="+mn-ea"/>
                <a:cs typeface="+mn-cs"/>
              </a:rPr>
              <a:t>AWS Storage</a:t>
            </a:r>
            <a:endParaRPr kumimoji="0" lang="ko-KR" altLang="en-US" sz="3200" b="0" i="0" u="none" strike="noStrike" kern="1200" cap="none" spc="0" normalizeH="0" baseline="0" noProof="0" dirty="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22075485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530549" y="6012712"/>
            <a:ext cx="8436935"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dirty="0" smtClean="0">
                <a:ln>
                  <a:noFill/>
                </a:ln>
                <a:solidFill>
                  <a:prstClr val="black"/>
                </a:solidFill>
                <a:effectLst/>
                <a:uLnTx/>
                <a:uFillTx/>
                <a:latin typeface="Segoe UI"/>
                <a:ea typeface="+mn-ea"/>
                <a:cs typeface="+mn-cs"/>
              </a:rPr>
              <a:t>AWS SUMMIT, </a:t>
            </a:r>
            <a:r>
              <a:rPr kumimoji="0" lang="en-US" altLang="ko-KR" sz="1200" b="0" i="0" u="none" strike="noStrike" kern="1200" cap="none" spc="0" normalizeH="0" baseline="0" noProof="0" dirty="0">
                <a:ln>
                  <a:noFill/>
                </a:ln>
                <a:solidFill>
                  <a:prstClr val="black"/>
                </a:solidFill>
                <a:effectLst/>
                <a:uLnTx/>
                <a:uFillTx/>
                <a:latin typeface="Segoe UI"/>
                <a:ea typeface="+mn-ea"/>
                <a:cs typeface="+mn-cs"/>
                <a:hlinkClick r:id="rId2"/>
              </a:rPr>
              <a:t>https://www.youtube.com/watch?v=3gSzIwh7RyM&amp;t=1822s</a:t>
            </a:r>
            <a:endParaRPr kumimoji="0" lang="ko-KR" alt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6" name="TextBox 5"/>
          <p:cNvSpPr txBox="1"/>
          <p:nvPr/>
        </p:nvSpPr>
        <p:spPr>
          <a:xfrm>
            <a:off x="2530549" y="414670"/>
            <a:ext cx="4667693"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3200" b="0" i="0" u="none" strike="noStrike" kern="1200" cap="none" spc="0" normalizeH="0" baseline="0" noProof="0" dirty="0" smtClean="0">
                <a:ln>
                  <a:noFill/>
                </a:ln>
                <a:solidFill>
                  <a:prstClr val="black"/>
                </a:solidFill>
                <a:effectLst/>
                <a:uLnTx/>
                <a:uFillTx/>
                <a:latin typeface="Segoe UI"/>
                <a:ea typeface="+mn-ea"/>
                <a:cs typeface="+mn-cs"/>
              </a:rPr>
              <a:t>AWS Storage</a:t>
            </a:r>
            <a:endParaRPr kumimoji="0" lang="ko-KR" altLang="en-US" sz="3200" b="0" i="0" u="none" strike="noStrike" kern="1200" cap="none" spc="0" normalizeH="0" baseline="0" noProof="0" dirty="0">
              <a:ln>
                <a:noFill/>
              </a:ln>
              <a:solidFill>
                <a:prstClr val="black"/>
              </a:solidFill>
              <a:effectLst/>
              <a:uLnTx/>
              <a:uFillTx/>
              <a:latin typeface="Segoe UI"/>
              <a:ea typeface="+mn-ea"/>
              <a:cs typeface="+mn-cs"/>
            </a:endParaRPr>
          </a:p>
        </p:txBody>
      </p:sp>
      <p:pic>
        <p:nvPicPr>
          <p:cNvPr id="2" name="그림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90580" y="1935127"/>
            <a:ext cx="6993391" cy="3561906"/>
          </a:xfrm>
          <a:prstGeom prst="rect">
            <a:avLst/>
          </a:prstGeom>
        </p:spPr>
      </p:pic>
    </p:spTree>
    <p:extLst>
      <p:ext uri="{BB962C8B-B14F-4D97-AF65-F5344CB8AC3E}">
        <p14:creationId xmlns:p14="http://schemas.microsoft.com/office/powerpoint/2010/main" val="12715723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7" name="그림 6">
            <a:extLst>
              <a:ext uri="{FF2B5EF4-FFF2-40B4-BE49-F238E27FC236}">
                <a16:creationId xmlns:a16="http://schemas.microsoft.com/office/drawing/2014/main" id="{5615E82F-93E8-4ADF-A170-129033E47B8C}"/>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5482" b="9518"/>
          <a:stretch/>
        </p:blipFill>
        <p:spPr>
          <a:xfrm>
            <a:off x="0" y="-50800"/>
            <a:ext cx="12192000" cy="6858000"/>
          </a:xfrm>
          <a:prstGeom prst="rect">
            <a:avLst/>
          </a:prstGeom>
        </p:spPr>
      </p:pic>
      <p:sp>
        <p:nvSpPr>
          <p:cNvPr id="3" name="직사각형 2">
            <a:extLst>
              <a:ext uri="{FF2B5EF4-FFF2-40B4-BE49-F238E27FC236}">
                <a16:creationId xmlns:a16="http://schemas.microsoft.com/office/drawing/2014/main" id="{FB253996-9806-40AB-89EA-69B28BD22D4E}"/>
              </a:ext>
            </a:extLst>
          </p:cNvPr>
          <p:cNvSpPr/>
          <p:nvPr/>
        </p:nvSpPr>
        <p:spPr>
          <a:xfrm>
            <a:off x="-42334" y="2241129"/>
            <a:ext cx="4837029" cy="4536438"/>
          </a:xfrm>
          <a:prstGeom prst="rect">
            <a:avLst/>
          </a:prstGeom>
          <a:solidFill>
            <a:schemeClr val="accent1">
              <a:alpha val="90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grpSp>
        <p:nvGrpSpPr>
          <p:cNvPr id="9" name="그룹 8">
            <a:extLst>
              <a:ext uri="{FF2B5EF4-FFF2-40B4-BE49-F238E27FC236}">
                <a16:creationId xmlns:a16="http://schemas.microsoft.com/office/drawing/2014/main" id="{F868A564-5C93-444C-9BB7-66C25FFD4D94}"/>
              </a:ext>
            </a:extLst>
          </p:cNvPr>
          <p:cNvGrpSpPr/>
          <p:nvPr/>
        </p:nvGrpSpPr>
        <p:grpSpPr>
          <a:xfrm>
            <a:off x="393229" y="2706429"/>
            <a:ext cx="4515881" cy="550739"/>
            <a:chOff x="1129831" y="2705521"/>
            <a:chExt cx="4515881" cy="550739"/>
          </a:xfrm>
        </p:grpSpPr>
        <p:sp>
          <p:nvSpPr>
            <p:cNvPr id="10" name="TextBox 9">
              <a:extLst>
                <a:ext uri="{FF2B5EF4-FFF2-40B4-BE49-F238E27FC236}">
                  <a16:creationId xmlns:a16="http://schemas.microsoft.com/office/drawing/2014/main" id="{D5B1ABA3-7F9C-4EAF-A909-EDBE8DD7EEB9}"/>
                </a:ext>
              </a:extLst>
            </p:cNvPr>
            <p:cNvSpPr txBox="1"/>
            <p:nvPr/>
          </p:nvSpPr>
          <p:spPr>
            <a:xfrm>
              <a:off x="1129831" y="2705521"/>
              <a:ext cx="385042" cy="523220"/>
            </a:xfrm>
            <a:prstGeom prst="rect">
              <a:avLst/>
            </a:prstGeom>
            <a:noFill/>
          </p:spPr>
          <p:txBody>
            <a:bodyPr wrap="none" rtlCol="0">
              <a:spAutoFit/>
            </a:bodyPr>
            <a:lstStyle/>
            <a:p>
              <a:r>
                <a:rPr lang="en-US" altLang="ko-KR" sz="2800" b="1" dirty="0" smtClean="0">
                  <a:solidFill>
                    <a:schemeClr val="bg1"/>
                  </a:solidFill>
                </a:rPr>
                <a:t>3</a:t>
              </a:r>
              <a:endParaRPr lang="ko-KR" altLang="en-US" sz="2800" b="1" dirty="0">
                <a:solidFill>
                  <a:schemeClr val="bg1"/>
                </a:solidFill>
              </a:endParaRPr>
            </a:p>
          </p:txBody>
        </p:sp>
        <p:sp>
          <p:nvSpPr>
            <p:cNvPr id="11" name="TextBox 10">
              <a:extLst>
                <a:ext uri="{FF2B5EF4-FFF2-40B4-BE49-F238E27FC236}">
                  <a16:creationId xmlns:a16="http://schemas.microsoft.com/office/drawing/2014/main" id="{1EC64467-7DB3-4E18-9C95-D9A65B2E35BB}"/>
                </a:ext>
              </a:extLst>
            </p:cNvPr>
            <p:cNvSpPr txBox="1"/>
            <p:nvPr/>
          </p:nvSpPr>
          <p:spPr>
            <a:xfrm>
              <a:off x="1676357" y="2733040"/>
              <a:ext cx="3969355" cy="523220"/>
            </a:xfrm>
            <a:prstGeom prst="rect">
              <a:avLst/>
            </a:prstGeom>
            <a:noFill/>
          </p:spPr>
          <p:txBody>
            <a:bodyPr wrap="square" rtlCol="0">
              <a:spAutoFit/>
            </a:bodyPr>
            <a:lstStyle/>
            <a:p>
              <a:r>
                <a:rPr lang="en-US" altLang="ko-KR" sz="2800" b="1" dirty="0" smtClean="0">
                  <a:solidFill>
                    <a:schemeClr val="bg1"/>
                  </a:solidFill>
                  <a:latin typeface="나눔스퀘어 ExtraBold" panose="020B0600000101010101" pitchFamily="50" charset="-127"/>
                  <a:ea typeface="나눔스퀘어 ExtraBold" panose="020B0600000101010101" pitchFamily="50" charset="-127"/>
                </a:rPr>
                <a:t>AWS RDS</a:t>
              </a:r>
              <a:endParaRPr lang="ko-KR" altLang="en-US" sz="2800" b="1" dirty="0">
                <a:solidFill>
                  <a:schemeClr val="bg1"/>
                </a:solidFill>
                <a:latin typeface="나눔스퀘어 ExtraBold" panose="020B0600000101010101" pitchFamily="50" charset="-127"/>
                <a:ea typeface="나눔스퀘어 ExtraBold" panose="020B0600000101010101" pitchFamily="50" charset="-127"/>
              </a:endParaRPr>
            </a:p>
          </p:txBody>
        </p:sp>
      </p:grpSp>
      <p:sp>
        <p:nvSpPr>
          <p:cNvPr id="12" name="TextBox 11">
            <a:extLst>
              <a:ext uri="{FF2B5EF4-FFF2-40B4-BE49-F238E27FC236}">
                <a16:creationId xmlns:a16="http://schemas.microsoft.com/office/drawing/2014/main" id="{1EC64467-7DB3-4E18-9C95-D9A65B2E35BB}"/>
              </a:ext>
            </a:extLst>
          </p:cNvPr>
          <p:cNvSpPr txBox="1"/>
          <p:nvPr/>
        </p:nvSpPr>
        <p:spPr>
          <a:xfrm>
            <a:off x="986324" y="3470530"/>
            <a:ext cx="3225843" cy="2862322"/>
          </a:xfrm>
          <a:prstGeom prst="rect">
            <a:avLst/>
          </a:prstGeom>
          <a:noFill/>
        </p:spPr>
        <p:txBody>
          <a:bodyPr wrap="square" rtlCol="0">
            <a:spAutoFit/>
          </a:bodyPr>
          <a:lstStyle/>
          <a:p>
            <a:pPr marL="514350" indent="-514350">
              <a:buFont typeface="+mj-lt"/>
              <a:buAutoNum type="romanUcPeriod"/>
            </a:pPr>
            <a:r>
              <a:rPr lang="en-US" altLang="ko-KR" sz="2000" b="1" dirty="0" smtClean="0">
                <a:solidFill>
                  <a:schemeClr val="bg1"/>
                </a:solidFill>
                <a:latin typeface="나눔스퀘어 ExtraBold" panose="020B0600000101010101" pitchFamily="50" charset="-127"/>
                <a:ea typeface="나눔스퀘어 ExtraBold" panose="020B0600000101010101" pitchFamily="50" charset="-127"/>
              </a:rPr>
              <a:t>Lectures </a:t>
            </a:r>
          </a:p>
          <a:p>
            <a:pPr marL="800100" lvl="1" indent="-342900">
              <a:buFont typeface="Wingdings" panose="05000000000000000000" pitchFamily="2" charset="2"/>
              <a:buChar char="§"/>
            </a:pPr>
            <a:r>
              <a:rPr lang="en-US" altLang="ko-KR" sz="2000" b="1" dirty="0" smtClean="0">
                <a:solidFill>
                  <a:schemeClr val="bg1"/>
                </a:solidFill>
                <a:latin typeface="나눔스퀘어 ExtraBold" panose="020B0600000101010101" pitchFamily="50" charset="-127"/>
                <a:ea typeface="나눔스퀘어 ExtraBold" panose="020B0600000101010101" pitchFamily="50" charset="-127"/>
              </a:rPr>
              <a:t>AWS RDS</a:t>
            </a:r>
          </a:p>
          <a:p>
            <a:pPr marL="800100" lvl="1" indent="-342900">
              <a:buFont typeface="Wingdings" panose="05000000000000000000" pitchFamily="2" charset="2"/>
              <a:buChar char="§"/>
            </a:pPr>
            <a:r>
              <a:rPr lang="en-US" altLang="ko-KR" sz="2000" b="1" dirty="0" err="1" smtClean="0">
                <a:solidFill>
                  <a:schemeClr val="bg1"/>
                </a:solidFill>
                <a:latin typeface="나눔스퀘어 ExtraBold" panose="020B0600000101010101" pitchFamily="50" charset="-127"/>
                <a:ea typeface="나눔스퀘어 ExtraBold" panose="020B0600000101010101" pitchFamily="50" charset="-127"/>
              </a:rPr>
              <a:t>webapp</a:t>
            </a:r>
            <a:r>
              <a:rPr lang="en-US" altLang="ko-KR" sz="2000" b="1" dirty="0" smtClean="0">
                <a:solidFill>
                  <a:schemeClr val="bg1"/>
                </a:solidFill>
                <a:latin typeface="나눔스퀘어 ExtraBold" panose="020B0600000101010101" pitchFamily="50" charset="-127"/>
                <a:ea typeface="나눔스퀘어 ExtraBold" panose="020B0600000101010101" pitchFamily="50" charset="-127"/>
              </a:rPr>
              <a:t> in portal</a:t>
            </a:r>
          </a:p>
          <a:p>
            <a:pPr marL="800100" lvl="1" indent="-342900">
              <a:buFont typeface="Wingdings" panose="05000000000000000000" pitchFamily="2" charset="2"/>
              <a:buChar char="§"/>
            </a:pPr>
            <a:endParaRPr lang="en-US" altLang="ko-KR" sz="2000" b="1" dirty="0" smtClean="0">
              <a:solidFill>
                <a:schemeClr val="bg1"/>
              </a:solidFill>
              <a:latin typeface="나눔스퀘어 ExtraBold" panose="020B0600000101010101" pitchFamily="50" charset="-127"/>
              <a:ea typeface="나눔스퀘어 ExtraBold" panose="020B0600000101010101" pitchFamily="50" charset="-127"/>
            </a:endParaRPr>
          </a:p>
          <a:p>
            <a:pPr lvl="1"/>
            <a:endParaRPr lang="en-US" altLang="ko-KR" sz="2000" b="1" dirty="0" smtClean="0">
              <a:solidFill>
                <a:schemeClr val="bg1"/>
              </a:solidFill>
              <a:latin typeface="나눔스퀘어 ExtraBold" panose="020B0600000101010101" pitchFamily="50" charset="-127"/>
              <a:ea typeface="나눔스퀘어 ExtraBold" panose="020B0600000101010101" pitchFamily="50" charset="-127"/>
            </a:endParaRPr>
          </a:p>
          <a:p>
            <a:pPr marL="514350" indent="-514350">
              <a:buFont typeface="+mj-lt"/>
              <a:buAutoNum type="romanUcPeriod"/>
            </a:pPr>
            <a:r>
              <a:rPr lang="en-US" altLang="ko-KR" sz="2000" b="1" dirty="0" smtClean="0">
                <a:solidFill>
                  <a:schemeClr val="bg1"/>
                </a:solidFill>
                <a:latin typeface="나눔스퀘어 ExtraBold" panose="020B0600000101010101" pitchFamily="50" charset="-127"/>
                <a:ea typeface="나눔스퀘어 ExtraBold" panose="020B0600000101010101" pitchFamily="50" charset="-127"/>
              </a:rPr>
              <a:t>Hands-on</a:t>
            </a:r>
          </a:p>
          <a:p>
            <a:pPr marL="971550" lvl="1" indent="-514350">
              <a:buFont typeface="Wingdings" panose="05000000000000000000" pitchFamily="2" charset="2"/>
              <a:buChar char="§"/>
            </a:pPr>
            <a:r>
              <a:rPr lang="en-US" altLang="ko-KR" sz="2000" b="1" dirty="0" smtClean="0">
                <a:solidFill>
                  <a:schemeClr val="bg1"/>
                </a:solidFill>
                <a:latin typeface="나눔스퀘어 ExtraBold" panose="020B0600000101010101" pitchFamily="50" charset="-127"/>
                <a:ea typeface="나눔스퀘어 ExtraBold" panose="020B0600000101010101" pitchFamily="50" charset="-127"/>
              </a:rPr>
              <a:t>RDS</a:t>
            </a:r>
          </a:p>
          <a:p>
            <a:pPr marL="971550" lvl="1" indent="-514350">
              <a:buFont typeface="Wingdings" panose="05000000000000000000" pitchFamily="2" charset="2"/>
              <a:buChar char="§"/>
            </a:pPr>
            <a:r>
              <a:rPr lang="en-US" altLang="ko-KR" sz="2000" b="1" dirty="0" smtClean="0">
                <a:solidFill>
                  <a:schemeClr val="bg1"/>
                </a:solidFill>
                <a:latin typeface="나눔스퀘어 ExtraBold" panose="020B0600000101010101" pitchFamily="50" charset="-127"/>
                <a:ea typeface="나눔스퀘어 ExtraBold" panose="020B0600000101010101" pitchFamily="50" charset="-127"/>
              </a:rPr>
              <a:t>web data generator</a:t>
            </a:r>
            <a:endParaRPr lang="ko-KR" altLang="en-US" sz="2000" b="1" dirty="0">
              <a:solidFill>
                <a:schemeClr val="bg1"/>
              </a:solidFill>
              <a:latin typeface="나눔스퀘어 ExtraBold" panose="020B0600000101010101" pitchFamily="50" charset="-127"/>
              <a:ea typeface="나눔스퀘어 ExtraBold" panose="020B0600000101010101" pitchFamily="50" charset="-127"/>
            </a:endParaRPr>
          </a:p>
        </p:txBody>
      </p:sp>
      <p:sp>
        <p:nvSpPr>
          <p:cNvPr id="2" name="직사각형 1"/>
          <p:cNvSpPr/>
          <p:nvPr/>
        </p:nvSpPr>
        <p:spPr>
          <a:xfrm>
            <a:off x="5251345" y="3244334"/>
            <a:ext cx="1689309" cy="369332"/>
          </a:xfrm>
          <a:prstGeom prst="rect">
            <a:avLst/>
          </a:prstGeom>
        </p:spPr>
        <p:txBody>
          <a:bodyPr wrap="none">
            <a:spAutoFit/>
          </a:bodyPr>
          <a:lstStyle/>
          <a:p>
            <a:pPr lvl="0" fontAlgn="base" latinLnBrk="0"/>
            <a:r>
              <a:rPr lang="en-US" altLang="ko-KR" dirty="0">
                <a:solidFill>
                  <a:prstClr val="black"/>
                </a:solidFill>
              </a:rPr>
              <a:t>AWS </a:t>
            </a:r>
            <a:r>
              <a:rPr lang="ko-KR" altLang="en-US" dirty="0">
                <a:solidFill>
                  <a:prstClr val="black"/>
                </a:solidFill>
              </a:rPr>
              <a:t>계정관리</a:t>
            </a:r>
            <a:endParaRPr lang="ko-KR" altLang="en-US" sz="1400" dirty="0">
              <a:solidFill>
                <a:prstClr val="black"/>
              </a:solidFill>
            </a:endParaRPr>
          </a:p>
        </p:txBody>
      </p:sp>
    </p:spTree>
    <p:extLst>
      <p:ext uri="{BB962C8B-B14F-4D97-AF65-F5344CB8AC3E}">
        <p14:creationId xmlns:p14="http://schemas.microsoft.com/office/powerpoint/2010/main" val="5173864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521207" y="1536192"/>
            <a:ext cx="10125021" cy="640080"/>
          </a:xfrm>
        </p:spPr>
        <p:txBody>
          <a:bodyPr rtlCol="0" anchor="ctr" anchorCtr="0">
            <a:noAutofit/>
          </a:bodyPr>
          <a:lstStyle/>
          <a:p>
            <a:r>
              <a:rPr lang="en-US" altLang="ko-KR" sz="4000" dirty="0" smtClean="0">
                <a:solidFill>
                  <a:prstClr val="black"/>
                </a:solidFill>
              </a:rPr>
              <a:t>AWS RDS : </a:t>
            </a:r>
            <a:r>
              <a:rPr lang="en-US" altLang="ko-KR" dirty="0"/>
              <a:t>Relational </a:t>
            </a:r>
            <a:r>
              <a:rPr lang="en-US" altLang="ko-KR" dirty="0" smtClean="0"/>
              <a:t>Database </a:t>
            </a:r>
            <a:r>
              <a:rPr lang="en-US" altLang="ko-KR" dirty="0"/>
              <a:t>Service</a:t>
            </a:r>
            <a:br>
              <a:rPr lang="en-US" altLang="ko-KR" dirty="0"/>
            </a:br>
            <a:endParaRPr lang="ko-KR" altLang="en-US" sz="4000" dirty="0">
              <a:solidFill>
                <a:schemeClr val="bg1"/>
              </a:solidFill>
            </a:endParaRPr>
          </a:p>
        </p:txBody>
      </p:sp>
      <p:sp>
        <p:nvSpPr>
          <p:cNvPr id="3" name="내용 개체 틀 2"/>
          <p:cNvSpPr>
            <a:spLocks noGrp="1"/>
          </p:cNvSpPr>
          <p:nvPr>
            <p:ph sz="quarter" idx="13"/>
          </p:nvPr>
        </p:nvSpPr>
        <p:spPr/>
        <p:txBody>
          <a:bodyPr/>
          <a:lstStyle/>
          <a:p>
            <a:pPr marL="342900" indent="-342900">
              <a:buFont typeface="Wingdings" panose="05000000000000000000" pitchFamily="2" charset="2"/>
              <a:buChar char="§"/>
            </a:pPr>
            <a:r>
              <a:rPr lang="en-US" altLang="ko-KR" dirty="0" smtClean="0"/>
              <a:t>Database engine</a:t>
            </a:r>
          </a:p>
          <a:p>
            <a:pPr marL="342900" indent="-342900">
              <a:buFont typeface="Wingdings" panose="05000000000000000000" pitchFamily="2" charset="2"/>
              <a:buChar char="§"/>
            </a:pPr>
            <a:r>
              <a:rPr lang="en-US" altLang="ko-KR" dirty="0" smtClean="0"/>
              <a:t>RDS  </a:t>
            </a:r>
            <a:r>
              <a:rPr lang="ko-KR" altLang="en-US" dirty="0" smtClean="0"/>
              <a:t>접속</a:t>
            </a:r>
            <a:endParaRPr lang="en-US" altLang="ko-KR" dirty="0" smtClean="0"/>
          </a:p>
          <a:p>
            <a:pPr marL="0" indent="0">
              <a:buNone/>
            </a:pPr>
            <a:endParaRPr lang="ko-KR" altLang="en-US" dirty="0"/>
          </a:p>
        </p:txBody>
      </p:sp>
      <p:grpSp>
        <p:nvGrpSpPr>
          <p:cNvPr id="5" name="Group 12"/>
          <p:cNvGrpSpPr>
            <a:grpSpLocks/>
          </p:cNvGrpSpPr>
          <p:nvPr/>
        </p:nvGrpSpPr>
        <p:grpSpPr bwMode="auto">
          <a:xfrm>
            <a:off x="600807" y="6134101"/>
            <a:ext cx="2027238" cy="381000"/>
            <a:chOff x="350" y="3936"/>
            <a:chExt cx="1277" cy="240"/>
          </a:xfrm>
        </p:grpSpPr>
        <p:sp>
          <p:nvSpPr>
            <p:cNvPr id="6" name="Text Box 13"/>
            <p:cNvSpPr txBox="1">
              <a:spLocks noChangeArrowheads="1"/>
            </p:cNvSpPr>
            <p:nvPr/>
          </p:nvSpPr>
          <p:spPr bwMode="auto">
            <a:xfrm>
              <a:off x="480" y="3984"/>
              <a:ext cx="1147"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latinLnBrk="1">
                <a:defRPr kumimoji="1">
                  <a:solidFill>
                    <a:schemeClr val="tx1"/>
                  </a:solidFill>
                  <a:latin typeface="굴림" panose="020B0600000101010101" pitchFamily="50" charset="-127"/>
                  <a:ea typeface="굴림" panose="020B0600000101010101" pitchFamily="50" charset="-127"/>
                </a:defRPr>
              </a:lvl1pPr>
              <a:lvl2pPr marL="742950" indent="-285750" latinLnBrk="1">
                <a:defRPr kumimoji="1">
                  <a:solidFill>
                    <a:schemeClr val="tx1"/>
                  </a:solidFill>
                  <a:latin typeface="굴림" panose="020B0600000101010101" pitchFamily="50" charset="-127"/>
                  <a:ea typeface="굴림" panose="020B0600000101010101" pitchFamily="50" charset="-127"/>
                </a:defRPr>
              </a:lvl2pPr>
              <a:lvl3pPr marL="1143000" indent="-228600" latinLnBrk="1">
                <a:defRPr kumimoji="1">
                  <a:solidFill>
                    <a:schemeClr val="tx1"/>
                  </a:solidFill>
                  <a:latin typeface="굴림" panose="020B0600000101010101" pitchFamily="50" charset="-127"/>
                  <a:ea typeface="굴림" panose="020B0600000101010101" pitchFamily="50" charset="-127"/>
                </a:defRPr>
              </a:lvl3pPr>
              <a:lvl4pPr marL="1600200" indent="-228600" latinLnBrk="1">
                <a:defRPr kumimoji="1">
                  <a:solidFill>
                    <a:schemeClr val="tx1"/>
                  </a:solidFill>
                  <a:latin typeface="굴림" panose="020B0600000101010101" pitchFamily="50" charset="-127"/>
                  <a:ea typeface="굴림" panose="020B0600000101010101" pitchFamily="50" charset="-127"/>
                </a:defRPr>
              </a:lvl4pPr>
              <a:lvl5pPr marL="2057400" indent="-228600" latinLnBrk="1">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200" b="1" i="0" u="none" strike="noStrike" kern="1200" cap="none" spc="0" normalizeH="0" baseline="0" noProof="0" dirty="0">
                  <a:ln>
                    <a:noFill/>
                  </a:ln>
                  <a:solidFill>
                    <a:prstClr val="black"/>
                  </a:solidFill>
                  <a:effectLst/>
                  <a:uLnTx/>
                  <a:uFillTx/>
                  <a:latin typeface="Times New Roman" panose="02020603050405020304" pitchFamily="18" charset="0"/>
                  <a:ea typeface="굴림" panose="020B0600000101010101" pitchFamily="50" charset="-127"/>
                  <a:cs typeface="+mn-cs"/>
                </a:rPr>
                <a:t>    SILLA UNIVERSITY </a:t>
              </a:r>
            </a:p>
          </p:txBody>
        </p:sp>
        <p:pic>
          <p:nvPicPr>
            <p:cNvPr id="7" name="Picture 14" descr="C:\WORK\대학원\교육대학원\silla.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 y="3936"/>
              <a:ext cx="240"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213575399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p:txBody>
          <a:bodyPr/>
          <a:lstStyle/>
          <a:p>
            <a:endParaRPr lang="ko-KR" altLang="en-US" dirty="0"/>
          </a:p>
        </p:txBody>
      </p:sp>
      <p:sp>
        <p:nvSpPr>
          <p:cNvPr id="5" name="내용 개체 틀 4"/>
          <p:cNvSpPr>
            <a:spLocks noGrp="1"/>
          </p:cNvSpPr>
          <p:nvPr>
            <p:ph sz="quarter" idx="10"/>
          </p:nvPr>
        </p:nvSpPr>
        <p:spPr/>
        <p:txBody>
          <a:bodyPr/>
          <a:lstStyle/>
          <a:p>
            <a:r>
              <a:rPr lang="en-US" altLang="ko-KR" dirty="0"/>
              <a:t>30</a:t>
            </a:r>
            <a:r>
              <a:rPr lang="ko-KR" altLang="en-US" dirty="0"/>
              <a:t>분만에 만드는 </a:t>
            </a:r>
            <a:r>
              <a:rPr lang="en-US" altLang="ko-KR" dirty="0"/>
              <a:t>AWS </a:t>
            </a:r>
            <a:r>
              <a:rPr lang="ko-KR" altLang="en-US" dirty="0"/>
              <a:t>기반 빅데이터 분석 애플리케이션 </a:t>
            </a:r>
            <a:r>
              <a:rPr lang="en-US" altLang="ko-KR" dirty="0"/>
              <a:t>- </a:t>
            </a:r>
            <a:r>
              <a:rPr lang="ko-KR" altLang="en-US" dirty="0" err="1"/>
              <a:t>안효빈</a:t>
            </a:r>
            <a:r>
              <a:rPr lang="ko-KR" altLang="en-US" dirty="0"/>
              <a:t> </a:t>
            </a:r>
            <a:r>
              <a:rPr lang="ko-KR" altLang="en-US" dirty="0" err="1"/>
              <a:t>솔루션즈</a:t>
            </a:r>
            <a:r>
              <a:rPr lang="ko-KR" altLang="en-US" dirty="0"/>
              <a:t> </a:t>
            </a:r>
            <a:r>
              <a:rPr lang="ko-KR" altLang="en-US" dirty="0" err="1"/>
              <a:t>아키텍트</a:t>
            </a:r>
            <a:r>
              <a:rPr lang="en-US" altLang="ko-KR" dirty="0"/>
              <a:t>(AWS)</a:t>
            </a:r>
          </a:p>
          <a:p>
            <a:pPr marL="0" indent="0">
              <a:buNone/>
            </a:pPr>
            <a:endParaRPr lang="en-US" altLang="ko-KR" dirty="0" smtClean="0"/>
          </a:p>
          <a:p>
            <a:pPr lvl="1"/>
            <a:r>
              <a:rPr lang="en-US" altLang="ko-KR" dirty="0" smtClean="0"/>
              <a:t>https</a:t>
            </a:r>
            <a:r>
              <a:rPr lang="en-US" altLang="ko-KR" dirty="0"/>
              <a:t>://www.youtube.com/watch?v=yTbdHLsnljM</a:t>
            </a:r>
            <a:endParaRPr lang="ko-KR" altLang="en-US" dirty="0"/>
          </a:p>
        </p:txBody>
      </p:sp>
    </p:spTree>
    <p:extLst>
      <p:ext uri="{BB962C8B-B14F-4D97-AF65-F5344CB8AC3E}">
        <p14:creationId xmlns:p14="http://schemas.microsoft.com/office/powerpoint/2010/main" val="20127527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 name="Freeform 258"/>
          <p:cNvSpPr/>
          <p:nvPr/>
        </p:nvSpPr>
        <p:spPr>
          <a:xfrm>
            <a:off x="0" y="0"/>
            <a:ext cx="12192000" cy="6858000"/>
          </a:xfrm>
          <a:custGeom>
            <a:avLst/>
            <a:gdLst>
              <a:gd name="connsiteX0" fmla="*/ 0 w 12192000"/>
              <a:gd name="connsiteY0" fmla="*/ 6858000 h 6858000"/>
              <a:gd name="connsiteX1" fmla="*/ 12192000 w 12192000"/>
              <a:gd name="connsiteY1" fmla="*/ 6858000 h 6858000"/>
              <a:gd name="connsiteX2" fmla="*/ 12192000 w 12192000"/>
              <a:gd name="connsiteY2" fmla="*/ 0 h 6858000"/>
              <a:gd name="connsiteX3" fmla="*/ 0 w 12192000"/>
              <a:gd name="connsiteY3" fmla="*/ 0 h 6858000"/>
              <a:gd name="connsiteX4" fmla="*/ 0 w 12192000"/>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6858000"/>
                </a:moveTo>
                <a:lnTo>
                  <a:pt x="12192000" y="6858000"/>
                </a:lnTo>
                <a:lnTo>
                  <a:pt x="12192000" y="0"/>
                </a:lnTo>
                <a:lnTo>
                  <a:pt x="0" y="0"/>
                </a:lnTo>
                <a:lnTo>
                  <a:pt x="0" y="6858000"/>
                </a:lnTo>
                <a:close/>
              </a:path>
            </a:pathLst>
          </a:custGeom>
          <a:solidFill>
            <a:srgbClr val="000000">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59" name="Freeform 259"/>
          <p:cNvSpPr/>
          <p:nvPr/>
        </p:nvSpPr>
        <p:spPr>
          <a:xfrm>
            <a:off x="5810250" y="1695450"/>
            <a:ext cx="19050" cy="1682750"/>
          </a:xfrm>
          <a:custGeom>
            <a:avLst/>
            <a:gdLst>
              <a:gd name="connsiteX0" fmla="*/ -116071 w 19050"/>
              <a:gd name="connsiteY0" fmla="*/ 14752 h 1682750"/>
              <a:gd name="connsiteX1" fmla="*/ 157836 w 19050"/>
              <a:gd name="connsiteY1" fmla="*/ 14752 h 1682750"/>
              <a:gd name="connsiteX2" fmla="*/ 157836 w 19050"/>
              <a:gd name="connsiteY2" fmla="*/ 1691427 h 1682750"/>
              <a:gd name="connsiteX3" fmla="*/ -116071 w 19050"/>
              <a:gd name="connsiteY3" fmla="*/ 1691427 h 1682750"/>
              <a:gd name="connsiteX4" fmla="*/ -116071 w 19050"/>
              <a:gd name="connsiteY4" fmla="*/ 14752 h 1682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682750">
                <a:moveTo>
                  <a:pt x="-116071" y="14752"/>
                </a:moveTo>
                <a:lnTo>
                  <a:pt x="157836" y="14752"/>
                </a:lnTo>
                <a:lnTo>
                  <a:pt x="157836" y="1691427"/>
                </a:lnTo>
                <a:lnTo>
                  <a:pt x="-116071" y="1691427"/>
                </a:lnTo>
                <a:lnTo>
                  <a:pt x="-116071" y="14752"/>
                </a:lnTo>
                <a:close/>
              </a:path>
            </a:pathLst>
          </a:custGeom>
          <a:solidFill>
            <a:srgbClr val="000000">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60" name="Freeform 260"/>
          <p:cNvSpPr/>
          <p:nvPr/>
        </p:nvSpPr>
        <p:spPr>
          <a:xfrm>
            <a:off x="1292225" y="2130425"/>
            <a:ext cx="2238375" cy="650874"/>
          </a:xfrm>
          <a:custGeom>
            <a:avLst/>
            <a:gdLst>
              <a:gd name="connsiteX0" fmla="*/ 2240387 w 2238375"/>
              <a:gd name="connsiteY0" fmla="*/ 43513 h 650874"/>
              <a:gd name="connsiteX1" fmla="*/ 2240380 w 2238375"/>
              <a:gd name="connsiteY1" fmla="*/ 348455 h 650874"/>
              <a:gd name="connsiteX2" fmla="*/ 1104732 w 2238375"/>
              <a:gd name="connsiteY2" fmla="*/ 348453 h 650874"/>
              <a:gd name="connsiteX3" fmla="*/ 1104725 w 2238375"/>
              <a:gd name="connsiteY3" fmla="*/ 653395 h 650874"/>
              <a:gd name="connsiteX4" fmla="*/ 1104718 w 2238375"/>
              <a:gd name="connsiteY4" fmla="*/ 348453 h 650874"/>
              <a:gd name="connsiteX5" fmla="*/ 46727 w 2238375"/>
              <a:gd name="connsiteY5" fmla="*/ 348453 h 650874"/>
              <a:gd name="connsiteX6" fmla="*/ 46720 w 2238375"/>
              <a:gd name="connsiteY6" fmla="*/ 43510 h 650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38375" h="650874">
                <a:moveTo>
                  <a:pt x="2240387" y="43513"/>
                </a:moveTo>
                <a:cubicBezTo>
                  <a:pt x="2240387" y="211928"/>
                  <a:pt x="2240384" y="348455"/>
                  <a:pt x="2240380" y="348455"/>
                </a:cubicBezTo>
                <a:lnTo>
                  <a:pt x="1104732" y="348453"/>
                </a:lnTo>
                <a:cubicBezTo>
                  <a:pt x="1104728" y="348453"/>
                  <a:pt x="1104725" y="484980"/>
                  <a:pt x="1104725" y="653395"/>
                </a:cubicBezTo>
                <a:cubicBezTo>
                  <a:pt x="1104725" y="484980"/>
                  <a:pt x="1104722" y="348453"/>
                  <a:pt x="1104718" y="348453"/>
                </a:cubicBezTo>
                <a:lnTo>
                  <a:pt x="46727" y="348453"/>
                </a:lnTo>
                <a:cubicBezTo>
                  <a:pt x="46723" y="348453"/>
                  <a:pt x="46720" y="211925"/>
                  <a:pt x="46720" y="43510"/>
                </a:cubicBezTo>
              </a:path>
            </a:pathLst>
          </a:custGeom>
          <a:ln w="82549">
            <a:solidFill>
              <a:srgbClr val="E62A96">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61" name="Freeform 261"/>
          <p:cNvSpPr/>
          <p:nvPr/>
        </p:nvSpPr>
        <p:spPr>
          <a:xfrm>
            <a:off x="2381250" y="2774950"/>
            <a:ext cx="2457450" cy="82550"/>
          </a:xfrm>
          <a:custGeom>
            <a:avLst/>
            <a:gdLst>
              <a:gd name="connsiteX0" fmla="*/ 15704 w 2457450"/>
              <a:gd name="connsiteY0" fmla="*/ -35581 h 82550"/>
              <a:gd name="connsiteX1" fmla="*/ 2459957 w 2457450"/>
              <a:gd name="connsiteY1" fmla="*/ -35581 h 82550"/>
              <a:gd name="connsiteX2" fmla="*/ 2459957 w 2457450"/>
              <a:gd name="connsiteY2" fmla="*/ 53319 h 82550"/>
              <a:gd name="connsiteX3" fmla="*/ 15704 w 2457450"/>
              <a:gd name="connsiteY3" fmla="*/ 53319 h 82550"/>
              <a:gd name="connsiteX4" fmla="*/ 15704 w 2457450"/>
              <a:gd name="connsiteY4" fmla="*/ -35581 h 82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7450" h="82550">
                <a:moveTo>
                  <a:pt x="15704" y="-35581"/>
                </a:moveTo>
                <a:lnTo>
                  <a:pt x="2459957" y="-35581"/>
                </a:lnTo>
                <a:lnTo>
                  <a:pt x="2459957" y="53319"/>
                </a:lnTo>
                <a:lnTo>
                  <a:pt x="15704" y="53319"/>
                </a:lnTo>
                <a:lnTo>
                  <a:pt x="15704" y="-35581"/>
                </a:lnTo>
                <a:close/>
              </a:path>
            </a:pathLst>
          </a:custGeom>
          <a:solidFill>
            <a:srgbClr val="E62A96">
              <a:alpha val="100000"/>
            </a:srgbClr>
          </a:solidFill>
          <a:ln w="12700">
            <a:solidFill>
              <a:srgbClr val="E62A96">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62" name="Freeform 262"/>
          <p:cNvSpPr/>
          <p:nvPr/>
        </p:nvSpPr>
        <p:spPr>
          <a:xfrm>
            <a:off x="6969125" y="2130425"/>
            <a:ext cx="2746375" cy="650874"/>
          </a:xfrm>
          <a:custGeom>
            <a:avLst/>
            <a:gdLst>
              <a:gd name="connsiteX0" fmla="*/ 2758673 w 2746375"/>
              <a:gd name="connsiteY0" fmla="*/ 51147 h 650874"/>
              <a:gd name="connsiteX1" fmla="*/ 2758667 w 2746375"/>
              <a:gd name="connsiteY1" fmla="*/ 352272 h 650874"/>
              <a:gd name="connsiteX2" fmla="*/ 1352361 w 2746375"/>
              <a:gd name="connsiteY2" fmla="*/ 352269 h 650874"/>
              <a:gd name="connsiteX3" fmla="*/ 1352356 w 2746375"/>
              <a:gd name="connsiteY3" fmla="*/ 653393 h 650874"/>
              <a:gd name="connsiteX4" fmla="*/ 1352350 w 2746375"/>
              <a:gd name="connsiteY4" fmla="*/ 352269 h 650874"/>
              <a:gd name="connsiteX5" fmla="*/ 42209 w 2746375"/>
              <a:gd name="connsiteY5" fmla="*/ 352269 h 650874"/>
              <a:gd name="connsiteX6" fmla="*/ 42203 w 2746375"/>
              <a:gd name="connsiteY6" fmla="*/ 51144 h 650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46375" h="650874">
                <a:moveTo>
                  <a:pt x="2758673" y="51147"/>
                </a:moveTo>
                <a:cubicBezTo>
                  <a:pt x="2758673" y="217454"/>
                  <a:pt x="2758670" y="352272"/>
                  <a:pt x="2758667" y="352272"/>
                </a:cubicBezTo>
                <a:lnTo>
                  <a:pt x="1352361" y="352269"/>
                </a:lnTo>
                <a:cubicBezTo>
                  <a:pt x="1352359" y="352269"/>
                  <a:pt x="1352356" y="487087"/>
                  <a:pt x="1352356" y="653393"/>
                </a:cubicBezTo>
                <a:cubicBezTo>
                  <a:pt x="1352356" y="487087"/>
                  <a:pt x="1352353" y="352269"/>
                  <a:pt x="1352350" y="352269"/>
                </a:cubicBezTo>
                <a:lnTo>
                  <a:pt x="42209" y="352269"/>
                </a:lnTo>
                <a:cubicBezTo>
                  <a:pt x="42205" y="352269"/>
                  <a:pt x="42203" y="217451"/>
                  <a:pt x="42203" y="51144"/>
                </a:cubicBezTo>
              </a:path>
            </a:pathLst>
          </a:custGeom>
          <a:ln w="82549">
            <a:solidFill>
              <a:srgbClr val="FE6036">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63" name="Freeform 263"/>
          <p:cNvSpPr/>
          <p:nvPr/>
        </p:nvSpPr>
        <p:spPr>
          <a:xfrm>
            <a:off x="6851650" y="2762250"/>
            <a:ext cx="1466850" cy="19050"/>
          </a:xfrm>
          <a:custGeom>
            <a:avLst/>
            <a:gdLst>
              <a:gd name="connsiteX0" fmla="*/ 11118 w 1466850"/>
              <a:gd name="connsiteY0" fmla="*/ -28049 h 19050"/>
              <a:gd name="connsiteX1" fmla="*/ 1469831 w 1466850"/>
              <a:gd name="connsiteY1" fmla="*/ -28049 h 19050"/>
              <a:gd name="connsiteX2" fmla="*/ 1469831 w 1466850"/>
              <a:gd name="connsiteY2" fmla="*/ 66018 h 19050"/>
              <a:gd name="connsiteX3" fmla="*/ 11118 w 1466850"/>
              <a:gd name="connsiteY3" fmla="*/ 66018 h 19050"/>
              <a:gd name="connsiteX4" fmla="*/ 11118 w 1466850"/>
              <a:gd name="connsiteY4" fmla="*/ -28049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6850" h="19050">
                <a:moveTo>
                  <a:pt x="11118" y="-28049"/>
                </a:moveTo>
                <a:lnTo>
                  <a:pt x="1469831" y="-28049"/>
                </a:lnTo>
                <a:lnTo>
                  <a:pt x="1469831" y="66018"/>
                </a:lnTo>
                <a:lnTo>
                  <a:pt x="11118" y="66018"/>
                </a:lnTo>
                <a:lnTo>
                  <a:pt x="11118" y="-28049"/>
                </a:lnTo>
                <a:close/>
              </a:path>
            </a:pathLst>
          </a:custGeom>
          <a:solidFill>
            <a:srgbClr val="FE6036">
              <a:alpha val="100000"/>
            </a:srgbClr>
          </a:solidFill>
          <a:ln w="12700">
            <a:solidFill>
              <a:srgbClr val="FE6036">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64" name="Freeform 264"/>
          <p:cNvSpPr/>
          <p:nvPr/>
        </p:nvSpPr>
        <p:spPr>
          <a:xfrm>
            <a:off x="4654550" y="2063750"/>
            <a:ext cx="2330450" cy="2330450"/>
          </a:xfrm>
          <a:custGeom>
            <a:avLst/>
            <a:gdLst>
              <a:gd name="connsiteX0" fmla="*/ 1192545 w 2330450"/>
              <a:gd name="connsiteY0" fmla="*/ 50510 h 2330450"/>
              <a:gd name="connsiteX1" fmla="*/ 2337545 w 2330450"/>
              <a:gd name="connsiteY1" fmla="*/ 1196757 h 2330450"/>
              <a:gd name="connsiteX2" fmla="*/ 1191299 w 2330450"/>
              <a:gd name="connsiteY2" fmla="*/ 2341757 h 2330450"/>
              <a:gd name="connsiteX3" fmla="*/ 46299 w 2330450"/>
              <a:gd name="connsiteY3" fmla="*/ 1195510 h 2330450"/>
              <a:gd name="connsiteX4" fmla="*/ 1175048 w 2330450"/>
              <a:gd name="connsiteY4" fmla="*/ 50634 h 2330450"/>
              <a:gd name="connsiteX5" fmla="*/ 1191921 w 2330450"/>
              <a:gd name="connsiteY5" fmla="*/ 1196133 h 2330450"/>
              <a:gd name="connsiteX6" fmla="*/ 1192545 w 2330450"/>
              <a:gd name="connsiteY6" fmla="*/ 50510 h 2330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30450" h="2330450">
                <a:moveTo>
                  <a:pt x="1192545" y="50510"/>
                </a:moveTo>
                <a:cubicBezTo>
                  <a:pt x="1825256" y="50854"/>
                  <a:pt x="2337890" y="564046"/>
                  <a:pt x="2337545" y="1196757"/>
                </a:cubicBezTo>
                <a:cubicBezTo>
                  <a:pt x="2337201" y="1829467"/>
                  <a:pt x="1824009" y="2342101"/>
                  <a:pt x="1191299" y="2341757"/>
                </a:cubicBezTo>
                <a:cubicBezTo>
                  <a:pt x="558589" y="2341412"/>
                  <a:pt x="45955" y="1828220"/>
                  <a:pt x="46299" y="1195510"/>
                </a:cubicBezTo>
                <a:cubicBezTo>
                  <a:pt x="46640" y="569622"/>
                  <a:pt x="549228" y="59853"/>
                  <a:pt x="1175048" y="50634"/>
                </a:cubicBezTo>
                <a:lnTo>
                  <a:pt x="1191921" y="1196133"/>
                </a:lnTo>
                <a:lnTo>
                  <a:pt x="1192545" y="50510"/>
                </a:lnTo>
                <a:close/>
              </a:path>
            </a:pathLst>
          </a:custGeom>
          <a:solidFill>
            <a:srgbClr val="000052">
              <a:alpha val="0"/>
            </a:srgbClr>
          </a:solidFill>
          <a:ln w="88899">
            <a:solidFill>
              <a:srgbClr val="FE5050">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65" name="Freeform 265"/>
          <p:cNvSpPr/>
          <p:nvPr/>
        </p:nvSpPr>
        <p:spPr>
          <a:xfrm>
            <a:off x="4743450" y="2063750"/>
            <a:ext cx="2139950" cy="2241550"/>
          </a:xfrm>
          <a:custGeom>
            <a:avLst/>
            <a:gdLst>
              <a:gd name="connsiteX0" fmla="*/ 2150831 w 2139950"/>
              <a:gd name="connsiteY0" fmla="*/ 1659327 h 2241550"/>
              <a:gd name="connsiteX1" fmla="*/ 639828 w 2139950"/>
              <a:gd name="connsiteY1" fmla="*/ 2243943 h 2241550"/>
              <a:gd name="connsiteX2" fmla="*/ 55212 w 2139950"/>
              <a:gd name="connsiteY2" fmla="*/ 732940 h 2241550"/>
              <a:gd name="connsiteX3" fmla="*/ 1103021 w 2139950"/>
              <a:gd name="connsiteY3" fmla="*/ 50510 h 2241550"/>
              <a:gd name="connsiteX4" fmla="*/ 1103021 w 2139950"/>
              <a:gd name="connsiteY4" fmla="*/ 1196133 h 2241550"/>
              <a:gd name="connsiteX5" fmla="*/ 2150831 w 2139950"/>
              <a:gd name="connsiteY5" fmla="*/ 1659327 h 2241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39950" h="2241550">
                <a:moveTo>
                  <a:pt x="2150831" y="1659327"/>
                </a:moveTo>
                <a:cubicBezTo>
                  <a:pt x="1895016" y="2238016"/>
                  <a:pt x="1218517" y="2499757"/>
                  <a:pt x="639828" y="2243943"/>
                </a:cubicBezTo>
                <a:cubicBezTo>
                  <a:pt x="61139" y="1988127"/>
                  <a:pt x="-200601" y="1311629"/>
                  <a:pt x="55212" y="732940"/>
                </a:cubicBezTo>
                <a:cubicBezTo>
                  <a:pt x="238596" y="318099"/>
                  <a:pt x="649456" y="50510"/>
                  <a:pt x="1103021" y="50510"/>
                </a:cubicBezTo>
                <a:lnTo>
                  <a:pt x="1103021" y="1196133"/>
                </a:lnTo>
                <a:lnTo>
                  <a:pt x="2150831" y="1659327"/>
                </a:lnTo>
                <a:close/>
              </a:path>
            </a:pathLst>
          </a:custGeom>
          <a:solidFill>
            <a:srgbClr val="0000D1">
              <a:alpha val="0"/>
            </a:srgbClr>
          </a:solidFill>
          <a:ln w="88899">
            <a:solidFill>
              <a:srgbClr val="FCC300">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66" name="Freeform 266"/>
          <p:cNvSpPr/>
          <p:nvPr/>
        </p:nvSpPr>
        <p:spPr>
          <a:xfrm>
            <a:off x="4768850" y="2063750"/>
            <a:ext cx="1073149" cy="1682750"/>
          </a:xfrm>
          <a:custGeom>
            <a:avLst/>
            <a:gdLst>
              <a:gd name="connsiteX0" fmla="*/ 45970 w 1073149"/>
              <a:gd name="connsiteY0" fmla="*/ 1694279 h 1682750"/>
              <a:gd name="connsiteX1" fmla="*/ 579477 w 1073149"/>
              <a:gd name="connsiteY1" fmla="*/ 164483 h 1682750"/>
              <a:gd name="connsiteX2" fmla="*/ 1077621 w 1073149"/>
              <a:gd name="connsiteY2" fmla="*/ 50511 h 1682750"/>
              <a:gd name="connsiteX3" fmla="*/ 1077621 w 1073149"/>
              <a:gd name="connsiteY3" fmla="*/ 1196133 h 1682750"/>
              <a:gd name="connsiteX4" fmla="*/ 45970 w 1073149"/>
              <a:gd name="connsiteY4" fmla="*/ 1694279 h 1682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3149" h="1682750">
                <a:moveTo>
                  <a:pt x="45970" y="1694279"/>
                </a:moveTo>
                <a:cubicBezTo>
                  <a:pt x="-229147" y="1124514"/>
                  <a:pt x="9711" y="439601"/>
                  <a:pt x="579477" y="164483"/>
                </a:cubicBezTo>
                <a:cubicBezTo>
                  <a:pt x="734826" y="89471"/>
                  <a:pt x="905109" y="50511"/>
                  <a:pt x="1077621" y="50511"/>
                </a:cubicBezTo>
                <a:lnTo>
                  <a:pt x="1077621" y="1196133"/>
                </a:lnTo>
                <a:lnTo>
                  <a:pt x="45970" y="1694279"/>
                </a:lnTo>
                <a:close/>
              </a:path>
            </a:pathLst>
          </a:custGeom>
          <a:solidFill>
            <a:srgbClr val="000000">
              <a:alpha val="0"/>
            </a:srgbClr>
          </a:solidFill>
          <a:ln w="88899">
            <a:solidFill>
              <a:srgbClr val="E62A96">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pic>
        <p:nvPicPr>
          <p:cNvPr id="268" name="Picture 268"/>
          <p:cNvPicPr>
            <a:picLocks noChangeAspect="1"/>
          </p:cNvPicPr>
          <p:nvPr/>
        </p:nvPicPr>
        <p:blipFill>
          <a:blip r:embed="rId3"/>
          <a:stretch>
            <a:fillRect/>
          </a:stretch>
        </p:blipFill>
        <p:spPr>
          <a:xfrm>
            <a:off x="1135380" y="1188719"/>
            <a:ext cx="594359" cy="594359"/>
          </a:xfrm>
          <a:prstGeom prst="rect">
            <a:avLst/>
          </a:prstGeom>
        </p:spPr>
      </p:pic>
      <p:pic>
        <p:nvPicPr>
          <p:cNvPr id="269" name="Picture 269"/>
          <p:cNvPicPr>
            <a:picLocks noChangeAspect="1"/>
          </p:cNvPicPr>
          <p:nvPr/>
        </p:nvPicPr>
        <p:blipFill>
          <a:blip r:embed="rId4"/>
          <a:stretch>
            <a:fillRect/>
          </a:stretch>
        </p:blipFill>
        <p:spPr>
          <a:xfrm>
            <a:off x="2042160" y="1188719"/>
            <a:ext cx="579120" cy="594359"/>
          </a:xfrm>
          <a:prstGeom prst="rect">
            <a:avLst/>
          </a:prstGeom>
        </p:spPr>
      </p:pic>
      <p:pic>
        <p:nvPicPr>
          <p:cNvPr id="270" name="Picture 270"/>
          <p:cNvPicPr>
            <a:picLocks noChangeAspect="1"/>
          </p:cNvPicPr>
          <p:nvPr/>
        </p:nvPicPr>
        <p:blipFill>
          <a:blip r:embed="rId5"/>
          <a:stretch>
            <a:fillRect/>
          </a:stretch>
        </p:blipFill>
        <p:spPr>
          <a:xfrm>
            <a:off x="7078980" y="1074419"/>
            <a:ext cx="670560" cy="670560"/>
          </a:xfrm>
          <a:prstGeom prst="rect">
            <a:avLst/>
          </a:prstGeom>
        </p:spPr>
      </p:pic>
      <p:pic>
        <p:nvPicPr>
          <p:cNvPr id="271" name="Picture 271"/>
          <p:cNvPicPr>
            <a:picLocks noChangeAspect="1"/>
          </p:cNvPicPr>
          <p:nvPr/>
        </p:nvPicPr>
        <p:blipFill>
          <a:blip r:embed="rId6"/>
          <a:stretch>
            <a:fillRect/>
          </a:stretch>
        </p:blipFill>
        <p:spPr>
          <a:xfrm>
            <a:off x="8100059" y="1097280"/>
            <a:ext cx="579120" cy="594359"/>
          </a:xfrm>
          <a:prstGeom prst="rect">
            <a:avLst/>
          </a:prstGeom>
        </p:spPr>
      </p:pic>
      <p:pic>
        <p:nvPicPr>
          <p:cNvPr id="272" name="Picture 272"/>
          <p:cNvPicPr>
            <a:picLocks noChangeAspect="1"/>
          </p:cNvPicPr>
          <p:nvPr/>
        </p:nvPicPr>
        <p:blipFill>
          <a:blip r:embed="rId7"/>
          <a:stretch>
            <a:fillRect/>
          </a:stretch>
        </p:blipFill>
        <p:spPr>
          <a:xfrm>
            <a:off x="9113520" y="1135380"/>
            <a:ext cx="594359" cy="579120"/>
          </a:xfrm>
          <a:prstGeom prst="rect">
            <a:avLst/>
          </a:prstGeom>
        </p:spPr>
      </p:pic>
      <p:sp>
        <p:nvSpPr>
          <p:cNvPr id="2" name="Freeform 272"/>
          <p:cNvSpPr/>
          <p:nvPr/>
        </p:nvSpPr>
        <p:spPr>
          <a:xfrm>
            <a:off x="5810250" y="1695450"/>
            <a:ext cx="19050" cy="1682750"/>
          </a:xfrm>
          <a:custGeom>
            <a:avLst/>
            <a:gdLst>
              <a:gd name="connsiteX0" fmla="*/ -116071 w 19050"/>
              <a:gd name="connsiteY0" fmla="*/ 14752 h 1682750"/>
              <a:gd name="connsiteX1" fmla="*/ 157836 w 19050"/>
              <a:gd name="connsiteY1" fmla="*/ 14752 h 1682750"/>
              <a:gd name="connsiteX2" fmla="*/ 157836 w 19050"/>
              <a:gd name="connsiteY2" fmla="*/ 1691427 h 1682750"/>
              <a:gd name="connsiteX3" fmla="*/ -116071 w 19050"/>
              <a:gd name="connsiteY3" fmla="*/ 1691427 h 1682750"/>
              <a:gd name="connsiteX4" fmla="*/ -116071 w 19050"/>
              <a:gd name="connsiteY4" fmla="*/ 14752 h 1682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682750">
                <a:moveTo>
                  <a:pt x="-116071" y="14752"/>
                </a:moveTo>
                <a:lnTo>
                  <a:pt x="157836" y="14752"/>
                </a:lnTo>
                <a:lnTo>
                  <a:pt x="157836" y="1691427"/>
                </a:lnTo>
                <a:lnTo>
                  <a:pt x="-116071" y="1691427"/>
                </a:lnTo>
                <a:lnTo>
                  <a:pt x="-116071" y="14752"/>
                </a:lnTo>
                <a:close/>
              </a:path>
            </a:pathLst>
          </a:custGeom>
          <a:solidFill>
            <a:srgbClr val="000000">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pic>
        <p:nvPicPr>
          <p:cNvPr id="274" name="Picture 274"/>
          <p:cNvPicPr>
            <a:picLocks noChangeAspect="1"/>
          </p:cNvPicPr>
          <p:nvPr/>
        </p:nvPicPr>
        <p:blipFill>
          <a:blip r:embed="rId8"/>
          <a:stretch>
            <a:fillRect/>
          </a:stretch>
        </p:blipFill>
        <p:spPr>
          <a:xfrm>
            <a:off x="8069580" y="2979420"/>
            <a:ext cx="3985260" cy="2354580"/>
          </a:xfrm>
          <a:prstGeom prst="rect">
            <a:avLst/>
          </a:prstGeom>
        </p:spPr>
      </p:pic>
      <p:pic>
        <p:nvPicPr>
          <p:cNvPr id="275" name="Picture 275"/>
          <p:cNvPicPr>
            <a:picLocks noChangeAspect="1"/>
          </p:cNvPicPr>
          <p:nvPr/>
        </p:nvPicPr>
        <p:blipFill>
          <a:blip r:embed="rId9"/>
          <a:stretch>
            <a:fillRect/>
          </a:stretch>
        </p:blipFill>
        <p:spPr>
          <a:xfrm>
            <a:off x="3078480" y="1226820"/>
            <a:ext cx="571500" cy="594359"/>
          </a:xfrm>
          <a:prstGeom prst="rect">
            <a:avLst/>
          </a:prstGeom>
        </p:spPr>
      </p:pic>
      <p:pic>
        <p:nvPicPr>
          <p:cNvPr id="276" name="Picture 276"/>
          <p:cNvPicPr>
            <a:picLocks noChangeAspect="1"/>
          </p:cNvPicPr>
          <p:nvPr/>
        </p:nvPicPr>
        <p:blipFill>
          <a:blip r:embed="rId10"/>
          <a:stretch>
            <a:fillRect/>
          </a:stretch>
        </p:blipFill>
        <p:spPr>
          <a:xfrm>
            <a:off x="411480" y="3002280"/>
            <a:ext cx="7658100" cy="2636520"/>
          </a:xfrm>
          <a:prstGeom prst="rect">
            <a:avLst/>
          </a:prstGeom>
        </p:spPr>
      </p:pic>
      <p:sp>
        <p:nvSpPr>
          <p:cNvPr id="3" name="TextBox 276"/>
          <p:cNvSpPr txBox="1"/>
          <p:nvPr/>
        </p:nvSpPr>
        <p:spPr>
          <a:xfrm>
            <a:off x="452119" y="315783"/>
            <a:ext cx="4977574" cy="675640"/>
          </a:xfrm>
          <a:prstGeom prst="rect">
            <a:avLst/>
          </a:prstGeom>
          <a:noFill/>
        </p:spPr>
        <p:txBody>
          <a:bodyPr wrap="square" lIns="0" tIns="0" rIns="0" bIns="0" rtlCol="0">
            <a:spAutoFit/>
          </a:bodyPr>
          <a:lstStyle/>
          <a:p>
            <a:pPr marL="0" marR="0" lvl="0" indent="0" algn="l" defTabSz="914400" rtl="0" eaLnBrk="1" fontAlgn="auto" latinLnBrk="0" hangingPunct="1">
              <a:lnSpc>
                <a:spcPct val="110833"/>
              </a:lnSpc>
              <a:spcBef>
                <a:spcPts val="0"/>
              </a:spcBef>
              <a:spcAft>
                <a:spcPts val="0"/>
              </a:spcAft>
              <a:buClrTx/>
              <a:buSzTx/>
              <a:buFontTx/>
              <a:buNone/>
              <a:tabLst/>
              <a:defRPr/>
            </a:pPr>
            <a:r>
              <a:rPr kumimoji="0" lang="zh-CN" altLang="en-US" sz="4000" b="0" i="0" u="none" strike="noStrike" kern="1200" cap="none" spc="-85" normalizeH="0" baseline="0" noProof="0" dirty="0">
                <a:ln>
                  <a:noFill/>
                </a:ln>
                <a:solidFill>
                  <a:srgbClr val="FEFEFE"/>
                </a:solidFill>
                <a:effectLst/>
                <a:uLnTx/>
                <a:uFillTx/>
                <a:latin typeface="굴림"/>
                <a:ea typeface="굴림"/>
                <a:cs typeface="+mn-cs"/>
              </a:rPr>
              <a:t>AWS</a:t>
            </a:r>
            <a:r>
              <a:rPr kumimoji="0" lang="zh-CN" altLang="en-US" sz="4000" b="0" i="0" u="none" strike="noStrike" kern="1200" cap="none" spc="-125" normalizeH="0" baseline="0" noProof="0" dirty="0">
                <a:ln>
                  <a:noFill/>
                </a:ln>
                <a:solidFill>
                  <a:srgbClr val="FEFEFE"/>
                </a:solidFill>
                <a:effectLst/>
                <a:uLnTx/>
                <a:uFillTx/>
                <a:latin typeface="굴림"/>
                <a:ea typeface="굴림"/>
                <a:cs typeface="+mn-cs"/>
              </a:rPr>
              <a:t>의</a:t>
            </a:r>
            <a:r>
              <a:rPr kumimoji="0" lang="zh-CN" altLang="en-US" sz="4000" b="0" i="0" u="none" strike="noStrike" kern="1200" cap="none" spc="-34" normalizeH="0" baseline="0" noProof="0" dirty="0">
                <a:ln>
                  <a:noFill/>
                </a:ln>
                <a:solidFill>
                  <a:srgbClr val="FEFEFE"/>
                </a:solidFill>
                <a:effectLst/>
                <a:uLnTx/>
                <a:uFillTx/>
                <a:latin typeface="굴림"/>
                <a:ea typeface="+mn-ea"/>
                <a:cs typeface="굴림"/>
              </a:rPr>
              <a:t> </a:t>
            </a:r>
            <a:r>
              <a:rPr kumimoji="0" lang="zh-CN" altLang="en-US" sz="4000" b="0" i="0" u="none" strike="noStrike" kern="1200" cap="none" spc="-119" normalizeH="0" baseline="0" noProof="0" dirty="0">
                <a:ln>
                  <a:noFill/>
                </a:ln>
                <a:solidFill>
                  <a:srgbClr val="FEFEFE"/>
                </a:solidFill>
                <a:effectLst/>
                <a:uLnTx/>
                <a:uFillTx/>
                <a:latin typeface="굴림"/>
                <a:ea typeface="굴림"/>
                <a:cs typeface="+mn-cs"/>
              </a:rPr>
              <a:t>데이터</a:t>
            </a:r>
            <a:r>
              <a:rPr kumimoji="0" lang="zh-CN" altLang="en-US" sz="4000" b="0" i="0" u="none" strike="noStrike" kern="1200" cap="none" spc="-40" normalizeH="0" baseline="0" noProof="0" dirty="0">
                <a:ln>
                  <a:noFill/>
                </a:ln>
                <a:solidFill>
                  <a:srgbClr val="FEFEFE"/>
                </a:solidFill>
                <a:effectLst/>
                <a:uLnTx/>
                <a:uFillTx/>
                <a:latin typeface="굴림"/>
                <a:ea typeface="+mn-ea"/>
                <a:cs typeface="굴림"/>
              </a:rPr>
              <a:t> </a:t>
            </a:r>
            <a:r>
              <a:rPr kumimoji="0" lang="zh-CN" altLang="en-US" sz="4000" b="0" i="0" u="none" strike="noStrike" kern="1200" cap="none" spc="-119" normalizeH="0" baseline="0" noProof="0" dirty="0">
                <a:ln>
                  <a:noFill/>
                </a:ln>
                <a:solidFill>
                  <a:srgbClr val="FEFEFE"/>
                </a:solidFill>
                <a:effectLst/>
                <a:uLnTx/>
                <a:uFillTx/>
                <a:latin typeface="굴림"/>
                <a:ea typeface="굴림"/>
                <a:cs typeface="+mn-cs"/>
              </a:rPr>
              <a:t>레이크</a:t>
            </a:r>
          </a:p>
        </p:txBody>
      </p:sp>
      <p:sp>
        <p:nvSpPr>
          <p:cNvPr id="277" name="TextBox 277"/>
          <p:cNvSpPr txBox="1"/>
          <p:nvPr/>
        </p:nvSpPr>
        <p:spPr>
          <a:xfrm>
            <a:off x="1121422" y="1828706"/>
            <a:ext cx="2349926" cy="574040"/>
          </a:xfrm>
          <a:prstGeom prst="rect">
            <a:avLst/>
          </a:prstGeom>
          <a:noFill/>
        </p:spPr>
        <p:txBody>
          <a:bodyPr wrap="square" lIns="0" tIns="0" rIns="0" bIns="0" rtlCol="0">
            <a:spAutoFit/>
          </a:bodyPr>
          <a:lstStyle/>
          <a:p>
            <a:pPr marL="0" marR="0" lvl="0" indent="88138" algn="l" defTabSz="914400" rtl="0" eaLnBrk="1" fontAlgn="auto" latinLnBrk="0" hangingPunct="1">
              <a:lnSpc>
                <a:spcPct val="100000"/>
              </a:lnSpc>
              <a:spcBef>
                <a:spcPts val="0"/>
              </a:spcBef>
              <a:spcAft>
                <a:spcPts val="0"/>
              </a:spcAft>
              <a:buClrTx/>
              <a:buSzTx/>
              <a:buFontTx/>
              <a:buNone/>
              <a:tabLst>
                <a:tab pos="757123" algn="l"/>
              </a:tabLst>
              <a:defRPr/>
            </a:pPr>
            <a:r>
              <a:rPr kumimoji="0" lang="en-US" altLang="zh-CN" sz="1000" b="0" i="0" u="none" strike="noStrike" kern="1200" cap="none" spc="50" normalizeH="0" baseline="0" noProof="0" dirty="0">
                <a:ln>
                  <a:noFill/>
                </a:ln>
                <a:solidFill>
                  <a:srgbClr val="E62A96"/>
                </a:solidFill>
                <a:effectLst/>
                <a:uLnTx/>
                <a:uFillTx/>
                <a:latin typeface="Times New Roman"/>
                <a:ea typeface="Times New Roman"/>
                <a:cs typeface="+mn-cs"/>
              </a:rPr>
              <a:t>Amazon	</a:t>
            </a:r>
            <a:r>
              <a:rPr kumimoji="0" lang="en-US" altLang="zh-CN" sz="1000" b="0" i="0" u="none" strike="noStrike" kern="1200" cap="none" spc="44" normalizeH="0" baseline="0" noProof="0" dirty="0">
                <a:ln>
                  <a:noFill/>
                </a:ln>
                <a:solidFill>
                  <a:srgbClr val="E62A96"/>
                </a:solidFill>
                <a:effectLst/>
                <a:uLnTx/>
                <a:uFillTx/>
                <a:latin typeface="Times New Roman"/>
                <a:ea typeface="Times New Roman"/>
                <a:cs typeface="+mn-cs"/>
              </a:rPr>
              <a:t>Amazon</a:t>
            </a:r>
            <a:r>
              <a:rPr kumimoji="0" lang="en-US" altLang="zh-CN" sz="1000" b="0" i="0" u="none" strike="noStrike" kern="1200" cap="none" spc="20" normalizeH="0" baseline="0" noProof="0" dirty="0">
                <a:ln>
                  <a:noFill/>
                </a:ln>
                <a:solidFill>
                  <a:srgbClr val="E62A96"/>
                </a:solidFill>
                <a:effectLst/>
                <a:uLnTx/>
                <a:uFillTx/>
                <a:latin typeface="Times New Roman"/>
                <a:ea typeface="+mn-ea"/>
                <a:cs typeface="Times New Roman"/>
              </a:rPr>
              <a:t> </a:t>
            </a:r>
            <a:r>
              <a:rPr kumimoji="0" lang="en-US" altLang="zh-CN" sz="1000" b="0" i="0" u="none" strike="noStrike" kern="1200" cap="none" spc="34" normalizeH="0" baseline="0" noProof="0" dirty="0">
                <a:ln>
                  <a:noFill/>
                </a:ln>
                <a:solidFill>
                  <a:srgbClr val="E62A96"/>
                </a:solidFill>
                <a:effectLst/>
                <a:uLnTx/>
                <a:uFillTx/>
                <a:latin typeface="Times New Roman"/>
                <a:ea typeface="Times New Roman"/>
                <a:cs typeface="+mn-cs"/>
              </a:rPr>
              <a:t>Elasticsearch</a:t>
            </a:r>
            <a:r>
              <a:rPr kumimoji="0" lang="en-US" altLang="zh-CN" sz="1000" b="0" i="0" u="none" strike="noStrike" kern="1200" cap="none" spc="20" normalizeH="0" baseline="0" noProof="0" dirty="0">
                <a:ln>
                  <a:noFill/>
                </a:ln>
                <a:solidFill>
                  <a:srgbClr val="E62A96"/>
                </a:solidFill>
                <a:effectLst/>
                <a:uLnTx/>
                <a:uFillTx/>
                <a:latin typeface="Times New Roman"/>
                <a:ea typeface="+mn-ea"/>
                <a:cs typeface="Times New Roman"/>
              </a:rPr>
              <a:t>   </a:t>
            </a:r>
            <a:r>
              <a:rPr kumimoji="0" lang="en-US" altLang="zh-CN" sz="800" b="0" i="0" u="none" strike="noStrike" kern="1200" cap="none" spc="50" normalizeH="0" baseline="0" noProof="0" dirty="0">
                <a:ln>
                  <a:noFill/>
                </a:ln>
                <a:solidFill>
                  <a:srgbClr val="E62A96"/>
                </a:solidFill>
                <a:effectLst/>
                <a:uLnTx/>
                <a:uFillTx/>
                <a:latin typeface="Times New Roman"/>
                <a:ea typeface="Times New Roman"/>
                <a:cs typeface="+mn-cs"/>
              </a:rPr>
              <a:t>AWS</a:t>
            </a:r>
          </a:p>
          <a:p>
            <a:pPr marL="0" marR="0" lvl="0" indent="0" algn="l" defTabSz="914400" rtl="0" eaLnBrk="1" fontAlgn="auto" latinLnBrk="0" hangingPunct="1">
              <a:lnSpc>
                <a:spcPct val="96666"/>
              </a:lnSpc>
              <a:spcBef>
                <a:spcPts val="0"/>
              </a:spcBef>
              <a:spcAft>
                <a:spcPts val="0"/>
              </a:spcAft>
              <a:buClrTx/>
              <a:buSzTx/>
              <a:buFontTx/>
              <a:buNone/>
              <a:tabLst>
                <a:tab pos="1173048" algn="l"/>
                <a:tab pos="2122949" algn="l"/>
              </a:tabLst>
              <a:defRPr/>
            </a:pPr>
            <a:r>
              <a:rPr kumimoji="0" lang="en-US" altLang="zh-CN" sz="1000" b="0" i="0" u="none" strike="noStrike" kern="1200" cap="none" spc="30" normalizeH="0" baseline="0" noProof="0" dirty="0">
                <a:ln>
                  <a:noFill/>
                </a:ln>
                <a:solidFill>
                  <a:srgbClr val="E62A96"/>
                </a:solidFill>
                <a:effectLst/>
                <a:uLnTx/>
                <a:uFillTx/>
                <a:latin typeface="Times New Roman"/>
                <a:ea typeface="Times New Roman"/>
                <a:cs typeface="+mn-cs"/>
              </a:rPr>
              <a:t>DynamoDB	Service	</a:t>
            </a:r>
            <a:r>
              <a:rPr kumimoji="0" lang="en-US" altLang="zh-CN" sz="800" b="0" i="0" u="none" strike="noStrike" kern="1200" cap="none" spc="15" normalizeH="0" baseline="0" noProof="0" dirty="0">
                <a:ln>
                  <a:noFill/>
                </a:ln>
                <a:solidFill>
                  <a:srgbClr val="E62A96"/>
                </a:solidFill>
                <a:effectLst/>
                <a:uLnTx/>
                <a:uFillTx/>
                <a:latin typeface="Times New Roman"/>
                <a:ea typeface="Times New Roman"/>
                <a:cs typeface="+mn-cs"/>
              </a:rPr>
              <a:t>Glue</a:t>
            </a:r>
          </a:p>
          <a:p>
            <a:pPr marL="0" marR="0" lvl="0" indent="421188"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75" normalizeH="0" baseline="0" noProof="0" dirty="0">
                <a:ln>
                  <a:noFill/>
                </a:ln>
                <a:solidFill>
                  <a:srgbClr val="FEFEFE"/>
                </a:solidFill>
                <a:effectLst/>
                <a:uLnTx/>
                <a:uFillTx/>
                <a:latin typeface="Times New Roman"/>
                <a:ea typeface="Times New Roman"/>
                <a:cs typeface="+mn-cs"/>
              </a:rPr>
              <a:t>Catalog</a:t>
            </a:r>
            <a:r>
              <a:rPr kumimoji="0" lang="en-US" altLang="zh-CN" sz="1800" b="0" i="0" u="none" strike="noStrike" kern="1200" cap="none" spc="55" normalizeH="0" baseline="0" noProof="0" dirty="0">
                <a:ln>
                  <a:noFill/>
                </a:ln>
                <a:solidFill>
                  <a:srgbClr val="FEFEFE"/>
                </a:solidFill>
                <a:effectLst/>
                <a:uLnTx/>
                <a:uFillTx/>
                <a:latin typeface="Times New Roman"/>
                <a:ea typeface="+mn-ea"/>
                <a:cs typeface="Times New Roman"/>
              </a:rPr>
              <a:t> </a:t>
            </a:r>
            <a:r>
              <a:rPr kumimoji="0" lang="en-US" altLang="zh-CN" sz="1800" b="0" i="0" u="none" strike="noStrike" kern="1200" cap="none" spc="154" normalizeH="0" baseline="0" noProof="0" dirty="0">
                <a:ln>
                  <a:noFill/>
                </a:ln>
                <a:solidFill>
                  <a:srgbClr val="FEFEFE"/>
                </a:solidFill>
                <a:effectLst/>
                <a:uLnTx/>
                <a:uFillTx/>
                <a:latin typeface="Times New Roman"/>
                <a:ea typeface="Times New Roman"/>
                <a:cs typeface="+mn-cs"/>
              </a:rPr>
              <a:t>&amp;</a:t>
            </a:r>
            <a:r>
              <a:rPr kumimoji="0" lang="en-US" altLang="zh-CN" sz="1800" b="0" i="0" u="none" strike="noStrike" kern="1200" cap="none" spc="55" normalizeH="0" baseline="0" noProof="0" dirty="0">
                <a:ln>
                  <a:noFill/>
                </a:ln>
                <a:solidFill>
                  <a:srgbClr val="FEFEFE"/>
                </a:solidFill>
                <a:effectLst/>
                <a:uLnTx/>
                <a:uFillTx/>
                <a:latin typeface="Times New Roman"/>
                <a:ea typeface="+mn-ea"/>
                <a:cs typeface="Times New Roman"/>
              </a:rPr>
              <a:t> </a:t>
            </a:r>
            <a:r>
              <a:rPr kumimoji="0" lang="en-US" altLang="zh-CN" sz="1800" b="0" i="0" u="none" strike="noStrike" kern="1200" cap="none" spc="75" normalizeH="0" baseline="0" noProof="0" dirty="0">
                <a:ln>
                  <a:noFill/>
                </a:ln>
                <a:solidFill>
                  <a:srgbClr val="FEFEFE"/>
                </a:solidFill>
                <a:effectLst/>
                <a:uLnTx/>
                <a:uFillTx/>
                <a:latin typeface="Times New Roman"/>
                <a:ea typeface="Times New Roman"/>
                <a:cs typeface="+mn-cs"/>
              </a:rPr>
              <a:t>Search</a:t>
            </a:r>
          </a:p>
        </p:txBody>
      </p:sp>
      <p:sp>
        <p:nvSpPr>
          <p:cNvPr id="278" name="TextBox 278"/>
          <p:cNvSpPr txBox="1"/>
          <p:nvPr/>
        </p:nvSpPr>
        <p:spPr>
          <a:xfrm>
            <a:off x="7112872" y="1761426"/>
            <a:ext cx="2552697" cy="609307"/>
          </a:xfrm>
          <a:prstGeom prst="rect">
            <a:avLst/>
          </a:prstGeom>
          <a:noFill/>
        </p:spPr>
        <p:txBody>
          <a:bodyPr wrap="square" lIns="0" tIns="0" rIns="0" bIns="0" rtlCol="0">
            <a:spAutoFit/>
          </a:bodyPr>
          <a:lstStyle/>
          <a:p>
            <a:pPr marL="0" marR="0" lvl="0" indent="196277" algn="l" defTabSz="914400" rtl="0" eaLnBrk="1" fontAlgn="auto" latinLnBrk="0" hangingPunct="1">
              <a:lnSpc>
                <a:spcPct val="100000"/>
              </a:lnSpc>
              <a:spcBef>
                <a:spcPts val="0"/>
              </a:spcBef>
              <a:spcAft>
                <a:spcPts val="0"/>
              </a:spcAft>
              <a:buClrTx/>
              <a:buSzTx/>
              <a:buFontTx/>
              <a:buNone/>
              <a:tabLst>
                <a:tab pos="1031070" algn="l"/>
                <a:tab pos="2062484" algn="l"/>
              </a:tabLst>
              <a:defRPr/>
            </a:pPr>
            <a:r>
              <a:rPr kumimoji="0" lang="en-US" altLang="zh-CN" sz="1000" b="0" i="0" u="none" strike="noStrike" kern="1200" cap="none" spc="-30" normalizeH="0" baseline="0" noProof="0" dirty="0">
                <a:ln>
                  <a:noFill/>
                </a:ln>
                <a:solidFill>
                  <a:srgbClr val="FE6036"/>
                </a:solidFill>
                <a:effectLst/>
                <a:uLnTx/>
                <a:uFillTx/>
                <a:latin typeface="Times New Roman"/>
                <a:ea typeface="Times New Roman"/>
                <a:cs typeface="+mn-cs"/>
              </a:rPr>
              <a:t>AWS	</a:t>
            </a:r>
            <a:r>
              <a:rPr kumimoji="0" lang="en-US" altLang="zh-CN" sz="1000" b="0" i="0" u="none" strike="noStrike" kern="1200" cap="none" spc="50" normalizeH="0" baseline="0" noProof="0" dirty="0">
                <a:ln>
                  <a:noFill/>
                </a:ln>
                <a:solidFill>
                  <a:srgbClr val="FE6036"/>
                </a:solidFill>
                <a:effectLst/>
                <a:uLnTx/>
                <a:uFillTx/>
                <a:latin typeface="Times New Roman"/>
                <a:ea typeface="Times New Roman"/>
                <a:cs typeface="+mn-cs"/>
              </a:rPr>
              <a:t>Amazon	</a:t>
            </a:r>
            <a:r>
              <a:rPr kumimoji="0" lang="en-US" altLang="zh-CN" sz="1000" b="0" i="0" u="none" strike="noStrike" kern="1200" cap="none" spc="40" normalizeH="0" baseline="0" noProof="0" dirty="0">
                <a:ln>
                  <a:noFill/>
                </a:ln>
                <a:solidFill>
                  <a:srgbClr val="FE6036"/>
                </a:solidFill>
                <a:effectLst/>
                <a:uLnTx/>
                <a:uFillTx/>
                <a:latin typeface="Times New Roman"/>
                <a:ea typeface="Times New Roman"/>
                <a:cs typeface="+mn-cs"/>
              </a:rPr>
              <a:t>Amazon</a:t>
            </a:r>
          </a:p>
          <a:p>
            <a:pPr marL="0" marR="0" lvl="0" indent="81215" algn="l" defTabSz="914400" rtl="0" eaLnBrk="1" fontAlgn="auto" latinLnBrk="0" hangingPunct="1">
              <a:lnSpc>
                <a:spcPct val="100000"/>
              </a:lnSpc>
              <a:spcBef>
                <a:spcPts val="0"/>
              </a:spcBef>
              <a:spcAft>
                <a:spcPts val="0"/>
              </a:spcAft>
              <a:buClrTx/>
              <a:buSzTx/>
              <a:buFontTx/>
              <a:buNone/>
              <a:tabLst>
                <a:tab pos="902482" algn="l"/>
                <a:tab pos="2087121" algn="l"/>
              </a:tabLst>
              <a:defRPr/>
            </a:pPr>
            <a:r>
              <a:rPr kumimoji="0" lang="en-US" altLang="zh-CN" sz="1000" b="0" i="0" u="none" strike="noStrike" kern="1200" cap="none" spc="30" normalizeH="0" baseline="0" noProof="0" dirty="0">
                <a:ln>
                  <a:noFill/>
                </a:ln>
                <a:solidFill>
                  <a:srgbClr val="FE6036"/>
                </a:solidFill>
                <a:effectLst/>
                <a:uLnTx/>
                <a:uFillTx/>
                <a:latin typeface="Times New Roman"/>
                <a:ea typeface="Times New Roman"/>
                <a:cs typeface="+mn-cs"/>
              </a:rPr>
              <a:t>AppSync	</a:t>
            </a:r>
            <a:r>
              <a:rPr kumimoji="0" lang="en-US" altLang="zh-CN" sz="1000" b="0" i="0" u="none" strike="noStrike" kern="1200" cap="none" spc="25" normalizeH="0" baseline="0" noProof="0" dirty="0">
                <a:ln>
                  <a:noFill/>
                </a:ln>
                <a:solidFill>
                  <a:srgbClr val="FE6036"/>
                </a:solidFill>
                <a:effectLst/>
                <a:uLnTx/>
                <a:uFillTx/>
                <a:latin typeface="Times New Roman"/>
                <a:ea typeface="Times New Roman"/>
                <a:cs typeface="+mn-cs"/>
              </a:rPr>
              <a:t>API</a:t>
            </a:r>
            <a:r>
              <a:rPr kumimoji="0" lang="en-US" altLang="zh-CN" sz="1000" b="0" i="0" u="none" strike="noStrike" kern="1200" cap="none" spc="40" normalizeH="0" baseline="0" noProof="0" dirty="0">
                <a:ln>
                  <a:noFill/>
                </a:ln>
                <a:solidFill>
                  <a:srgbClr val="FE6036"/>
                </a:solidFill>
                <a:effectLst/>
                <a:uLnTx/>
                <a:uFillTx/>
                <a:latin typeface="Times New Roman"/>
                <a:ea typeface="+mn-ea"/>
                <a:cs typeface="Times New Roman"/>
              </a:rPr>
              <a:t> </a:t>
            </a:r>
            <a:r>
              <a:rPr kumimoji="0" lang="en-US" altLang="zh-CN" sz="1000" b="0" i="0" u="none" strike="noStrike" kern="1200" cap="none" spc="25" normalizeH="0" baseline="0" noProof="0" dirty="0">
                <a:ln>
                  <a:noFill/>
                </a:ln>
                <a:solidFill>
                  <a:srgbClr val="FE6036"/>
                </a:solidFill>
                <a:effectLst/>
                <a:uLnTx/>
                <a:uFillTx/>
                <a:latin typeface="Times New Roman"/>
                <a:ea typeface="Times New Roman"/>
                <a:cs typeface="+mn-cs"/>
              </a:rPr>
              <a:t>Gateway	</a:t>
            </a:r>
            <a:r>
              <a:rPr kumimoji="0" lang="en-US" altLang="zh-CN" sz="1000" b="0" i="0" u="none" strike="noStrike" kern="1200" cap="none" spc="40" normalizeH="0" baseline="0" noProof="0" dirty="0">
                <a:ln>
                  <a:noFill/>
                </a:ln>
                <a:solidFill>
                  <a:srgbClr val="FE6036"/>
                </a:solidFill>
                <a:effectLst/>
                <a:uLnTx/>
                <a:uFillTx/>
                <a:latin typeface="Times New Roman"/>
                <a:ea typeface="Times New Roman"/>
                <a:cs typeface="+mn-cs"/>
              </a:rPr>
              <a:t>Cognito</a:t>
            </a:r>
          </a:p>
          <a:p>
            <a:pPr marL="0" marR="0" lvl="0" indent="0" algn="l" defTabSz="914400" rtl="0" eaLnBrk="1" fontAlgn="auto" latinLnBrk="0" hangingPunct="1">
              <a:lnSpc>
                <a:spcPct val="100000"/>
              </a:lnSpc>
              <a:spcBef>
                <a:spcPts val="200"/>
              </a:spcBef>
              <a:spcAft>
                <a:spcPts val="0"/>
              </a:spcAft>
              <a:buClrTx/>
              <a:buSzTx/>
              <a:buFontTx/>
              <a:buNone/>
              <a:tabLst/>
              <a:defRPr/>
            </a:pPr>
            <a:r>
              <a:rPr kumimoji="0" lang="en-US" altLang="zh-CN" sz="1800" b="0" i="0" u="none" strike="noStrike" kern="1200" cap="none" spc="64" normalizeH="0" baseline="0" noProof="0" dirty="0">
                <a:ln>
                  <a:noFill/>
                </a:ln>
                <a:solidFill>
                  <a:srgbClr val="FEFEFE"/>
                </a:solidFill>
                <a:effectLst/>
                <a:uLnTx/>
                <a:uFillTx/>
                <a:latin typeface="Times New Roman"/>
                <a:ea typeface="Times New Roman"/>
                <a:cs typeface="+mn-cs"/>
              </a:rPr>
              <a:t>Access</a:t>
            </a:r>
            <a:r>
              <a:rPr kumimoji="0" lang="en-US" altLang="zh-CN" sz="1800" b="0" i="0" u="none" strike="noStrike" kern="1200" cap="none" spc="34" normalizeH="0" baseline="0" noProof="0" dirty="0">
                <a:ln>
                  <a:noFill/>
                </a:ln>
                <a:solidFill>
                  <a:srgbClr val="FEFEFE"/>
                </a:solidFill>
                <a:effectLst/>
                <a:uLnTx/>
                <a:uFillTx/>
                <a:latin typeface="Times New Roman"/>
                <a:ea typeface="+mn-ea"/>
                <a:cs typeface="Times New Roman"/>
              </a:rPr>
              <a:t> </a:t>
            </a:r>
            <a:r>
              <a:rPr kumimoji="0" lang="en-US" altLang="zh-CN" sz="1800" b="0" i="0" u="none" strike="noStrike" kern="1200" cap="none" spc="110" normalizeH="0" baseline="0" noProof="0" dirty="0">
                <a:ln>
                  <a:noFill/>
                </a:ln>
                <a:solidFill>
                  <a:srgbClr val="FEFEFE"/>
                </a:solidFill>
                <a:effectLst/>
                <a:uLnTx/>
                <a:uFillTx/>
                <a:latin typeface="Times New Roman"/>
                <a:ea typeface="Times New Roman"/>
                <a:cs typeface="+mn-cs"/>
              </a:rPr>
              <a:t>&amp;</a:t>
            </a:r>
            <a:r>
              <a:rPr kumimoji="0" lang="en-US" altLang="zh-CN" sz="1800" b="0" i="0" u="none" strike="noStrike" kern="1200" cap="none" spc="40" normalizeH="0" baseline="0" noProof="0" dirty="0">
                <a:ln>
                  <a:noFill/>
                </a:ln>
                <a:solidFill>
                  <a:srgbClr val="FEFEFE"/>
                </a:solidFill>
                <a:effectLst/>
                <a:uLnTx/>
                <a:uFillTx/>
                <a:latin typeface="Times New Roman"/>
                <a:ea typeface="+mn-ea"/>
                <a:cs typeface="Times New Roman"/>
              </a:rPr>
              <a:t> </a:t>
            </a:r>
            <a:r>
              <a:rPr kumimoji="0" lang="en-US" altLang="zh-CN" sz="1800" b="0" i="0" u="none" strike="noStrike" kern="1200" cap="none" spc="64" normalizeH="0" baseline="0" noProof="0" dirty="0">
                <a:ln>
                  <a:noFill/>
                </a:ln>
                <a:solidFill>
                  <a:srgbClr val="FEFEFE"/>
                </a:solidFill>
                <a:effectLst/>
                <a:uLnTx/>
                <a:uFillTx/>
                <a:latin typeface="Times New Roman"/>
                <a:ea typeface="Times New Roman"/>
                <a:cs typeface="+mn-cs"/>
              </a:rPr>
              <a:t>User</a:t>
            </a:r>
            <a:r>
              <a:rPr kumimoji="0" lang="en-US" altLang="zh-CN" sz="1800" b="0" i="0" u="none" strike="noStrike" kern="1200" cap="none" spc="40" normalizeH="0" baseline="0" noProof="0" dirty="0">
                <a:ln>
                  <a:noFill/>
                </a:ln>
                <a:solidFill>
                  <a:srgbClr val="FEFEFE"/>
                </a:solidFill>
                <a:effectLst/>
                <a:uLnTx/>
                <a:uFillTx/>
                <a:latin typeface="Times New Roman"/>
                <a:ea typeface="+mn-ea"/>
                <a:cs typeface="Times New Roman"/>
              </a:rPr>
              <a:t> </a:t>
            </a:r>
            <a:r>
              <a:rPr kumimoji="0" lang="en-US" altLang="zh-CN" sz="1800" b="0" i="0" u="none" strike="noStrike" kern="1200" cap="none" spc="55" normalizeH="0" baseline="0" noProof="0" dirty="0">
                <a:ln>
                  <a:noFill/>
                </a:ln>
                <a:solidFill>
                  <a:srgbClr val="FEFEFE"/>
                </a:solidFill>
                <a:effectLst/>
                <a:uLnTx/>
                <a:uFillTx/>
                <a:latin typeface="Times New Roman"/>
                <a:ea typeface="Times New Roman"/>
                <a:cs typeface="+mn-cs"/>
              </a:rPr>
              <a:t>Interfaces</a:t>
            </a:r>
          </a:p>
        </p:txBody>
      </p:sp>
      <p:sp>
        <p:nvSpPr>
          <p:cNvPr id="279" name="TextBox 279"/>
          <p:cNvSpPr txBox="1"/>
          <p:nvPr/>
        </p:nvSpPr>
        <p:spPr>
          <a:xfrm>
            <a:off x="4998420" y="2426284"/>
            <a:ext cx="1725989" cy="741058"/>
          </a:xfrm>
          <a:prstGeom prst="rect">
            <a:avLst/>
          </a:prstGeom>
          <a:noFill/>
        </p:spPr>
        <p:txBody>
          <a:bodyPr wrap="square" lIns="0" tIns="0" rIns="0" bIns="0" rtlCol="0">
            <a:spAutoFit/>
          </a:bodyPr>
          <a:lstStyle/>
          <a:p>
            <a:pPr marL="0" marR="0" lvl="0" indent="4445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104" normalizeH="0" baseline="0" noProof="0" dirty="0">
                <a:ln>
                  <a:noFill/>
                </a:ln>
                <a:solidFill>
                  <a:srgbClr val="FEFEFE"/>
                </a:solidFill>
                <a:effectLst/>
                <a:uLnTx/>
                <a:uFillTx/>
                <a:latin typeface="Times New Roman"/>
                <a:ea typeface="Times New Roman"/>
                <a:cs typeface="+mn-cs"/>
              </a:rPr>
              <a:t>Central</a:t>
            </a:r>
            <a:r>
              <a:rPr kumimoji="0" lang="en-US" altLang="zh-CN" sz="1800" b="0" i="0" u="none" strike="noStrike" kern="1200" cap="none" spc="30" normalizeH="0" baseline="0" noProof="0" dirty="0">
                <a:ln>
                  <a:noFill/>
                </a:ln>
                <a:solidFill>
                  <a:srgbClr val="FEFEFE"/>
                </a:solidFill>
                <a:effectLst/>
                <a:uLnTx/>
                <a:uFillTx/>
                <a:latin typeface="Times New Roman"/>
                <a:ea typeface="+mn-ea"/>
                <a:cs typeface="Times New Roman"/>
              </a:rPr>
              <a:t> </a:t>
            </a:r>
            <a:r>
              <a:rPr kumimoji="0" lang="en-US" altLang="zh-CN" sz="1800" b="0" i="0" u="none" strike="noStrike" kern="1200" cap="none" spc="110" normalizeH="0" baseline="0" noProof="0" dirty="0">
                <a:ln>
                  <a:noFill/>
                </a:ln>
                <a:solidFill>
                  <a:srgbClr val="FEFEFE"/>
                </a:solidFill>
                <a:effectLst/>
                <a:uLnTx/>
                <a:uFillTx/>
                <a:latin typeface="Times New Roman"/>
                <a:ea typeface="Times New Roman"/>
                <a:cs typeface="+mn-cs"/>
              </a:rPr>
              <a:t>Storage</a:t>
            </a:r>
          </a:p>
          <a:p>
            <a:pPr marL="0" marR="0" lvl="0" indent="0" algn="l" defTabSz="914400" rtl="0" eaLnBrk="1" fontAlgn="auto" latinLnBrk="0" hangingPunct="1">
              <a:lnSpc>
                <a:spcPct val="100000"/>
              </a:lnSpc>
              <a:spcBef>
                <a:spcPts val="315"/>
              </a:spcBef>
              <a:spcAft>
                <a:spcPts val="0"/>
              </a:spcAft>
              <a:buClrTx/>
              <a:buSzTx/>
              <a:buFontTx/>
              <a:buNone/>
              <a:tabLst/>
              <a:defRPr/>
            </a:pPr>
            <a:r>
              <a:rPr kumimoji="0" lang="en-US" altLang="zh-CN" sz="1400" b="0" i="1" u="none" strike="noStrike" kern="1200" cap="none" spc="40" normalizeH="0" baseline="0" noProof="0" dirty="0">
                <a:ln>
                  <a:noFill/>
                </a:ln>
                <a:solidFill>
                  <a:srgbClr val="FEFEFE"/>
                </a:solidFill>
                <a:effectLst/>
                <a:uLnTx/>
                <a:uFillTx/>
                <a:latin typeface="Times New Roman"/>
                <a:ea typeface="Times New Roman"/>
                <a:cs typeface="+mn-cs"/>
              </a:rPr>
              <a:t>Scalable,</a:t>
            </a:r>
            <a:r>
              <a:rPr kumimoji="0" lang="en-US" altLang="zh-CN" sz="1400" b="0" i="1" u="none" strike="noStrike" kern="1200" cap="none" spc="20" normalizeH="0" baseline="0" noProof="0" dirty="0">
                <a:ln>
                  <a:noFill/>
                </a:ln>
                <a:solidFill>
                  <a:srgbClr val="FEFEFE"/>
                </a:solidFill>
                <a:effectLst/>
                <a:uLnTx/>
                <a:uFillTx/>
                <a:latin typeface="Times New Roman"/>
                <a:ea typeface="+mn-ea"/>
                <a:cs typeface="Times New Roman"/>
              </a:rPr>
              <a:t> </a:t>
            </a:r>
            <a:r>
              <a:rPr kumimoji="0" lang="en-US" altLang="zh-CN" sz="1400" b="0" i="1" u="none" strike="noStrike" kern="1200" cap="none" spc="40" normalizeH="0" baseline="0" noProof="0" dirty="0">
                <a:ln>
                  <a:noFill/>
                </a:ln>
                <a:solidFill>
                  <a:srgbClr val="FEFEFE"/>
                </a:solidFill>
                <a:effectLst/>
                <a:uLnTx/>
                <a:uFillTx/>
                <a:latin typeface="Times New Roman"/>
                <a:ea typeface="Times New Roman"/>
                <a:cs typeface="+mn-cs"/>
              </a:rPr>
              <a:t>secure,</a:t>
            </a:r>
            <a:r>
              <a:rPr kumimoji="0" lang="en-US" altLang="zh-CN" sz="1400" b="0" i="1"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1400" b="0" i="1" u="none" strike="noStrike" kern="1200" cap="none" spc="40" normalizeH="0" baseline="0" noProof="0" dirty="0">
                <a:ln>
                  <a:noFill/>
                </a:ln>
                <a:solidFill>
                  <a:srgbClr val="FEFEFE"/>
                </a:solidFill>
                <a:effectLst/>
                <a:uLnTx/>
                <a:uFillTx/>
                <a:latin typeface="Times New Roman"/>
                <a:ea typeface="Times New Roman"/>
                <a:cs typeface="+mn-cs"/>
              </a:rPr>
              <a:t>cost</a:t>
            </a:r>
            <a:r>
              <a:rPr kumimoji="0" lang="en-US" altLang="zh-CN" sz="1400" b="0" i="1" u="none" strike="noStrike" kern="1200" cap="none" spc="34" normalizeH="0" baseline="0" noProof="0" dirty="0">
                <a:ln>
                  <a:noFill/>
                </a:ln>
                <a:solidFill>
                  <a:srgbClr val="FEFEFE"/>
                </a:solidFill>
                <a:effectLst/>
                <a:uLnTx/>
                <a:uFillTx/>
                <a:latin typeface="Times New Roman"/>
                <a:ea typeface="Times New Roman"/>
                <a:cs typeface="+mn-cs"/>
              </a:rPr>
              <a:t>-</a:t>
            </a:r>
          </a:p>
          <a:p>
            <a:pPr marL="0" marR="0" lvl="0" indent="521462" algn="l" defTabSz="914400" rtl="0" eaLnBrk="1" fontAlgn="auto" latinLnBrk="0" hangingPunct="1">
              <a:lnSpc>
                <a:spcPct val="100000"/>
              </a:lnSpc>
              <a:spcBef>
                <a:spcPts val="0"/>
              </a:spcBef>
              <a:spcAft>
                <a:spcPts val="0"/>
              </a:spcAft>
              <a:buClrTx/>
              <a:buSzTx/>
              <a:buFontTx/>
              <a:buNone/>
              <a:tabLst/>
              <a:defRPr/>
            </a:pPr>
            <a:r>
              <a:rPr kumimoji="0" lang="en-US" altLang="zh-CN" sz="1400" b="0" i="1" u="none" strike="noStrike" kern="1200" cap="none" spc="69" normalizeH="0" baseline="0" noProof="0" dirty="0">
                <a:ln>
                  <a:noFill/>
                </a:ln>
                <a:solidFill>
                  <a:srgbClr val="FEFEFE"/>
                </a:solidFill>
                <a:effectLst/>
                <a:uLnTx/>
                <a:uFillTx/>
                <a:latin typeface="Times New Roman"/>
                <a:ea typeface="Times New Roman"/>
                <a:cs typeface="+mn-cs"/>
              </a:rPr>
              <a:t>effe</a:t>
            </a:r>
            <a:r>
              <a:rPr kumimoji="0" lang="en-US" altLang="zh-CN" sz="1400" b="0" i="1" u="none" strike="noStrike" kern="1200" cap="none" spc="64" normalizeH="0" baseline="0" noProof="0" dirty="0">
                <a:ln>
                  <a:noFill/>
                </a:ln>
                <a:solidFill>
                  <a:srgbClr val="FEFEFE"/>
                </a:solidFill>
                <a:effectLst/>
                <a:uLnTx/>
                <a:uFillTx/>
                <a:latin typeface="Times New Roman"/>
                <a:ea typeface="Times New Roman"/>
                <a:cs typeface="+mn-cs"/>
              </a:rPr>
              <a:t>ctive</a:t>
            </a:r>
          </a:p>
        </p:txBody>
      </p:sp>
      <p:sp>
        <p:nvSpPr>
          <p:cNvPr id="280" name="TextBox 280"/>
          <p:cNvSpPr txBox="1"/>
          <p:nvPr/>
        </p:nvSpPr>
        <p:spPr>
          <a:xfrm>
            <a:off x="647333" y="3906215"/>
            <a:ext cx="438553" cy="249631"/>
          </a:xfrm>
          <a:prstGeom prst="rect">
            <a:avLst/>
          </a:prstGeom>
          <a:noFill/>
        </p:spPr>
        <p:txBody>
          <a:bodyPr wrap="square" lIns="0" tIns="0" rIns="0" bIns="0" rtlCol="0">
            <a:spAutoFit/>
          </a:bodyPr>
          <a:lstStyle/>
          <a:p>
            <a:pPr marL="0" marR="0" lvl="0" indent="104775"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30" normalizeH="0" baseline="0" noProof="0" dirty="0">
                <a:ln>
                  <a:noFill/>
                </a:ln>
                <a:solidFill>
                  <a:srgbClr val="00AFEF"/>
                </a:solidFill>
                <a:effectLst/>
                <a:uLnTx/>
                <a:uFillTx/>
                <a:latin typeface="Times New Roman"/>
                <a:ea typeface="Times New Roman"/>
                <a:cs typeface="+mn-cs"/>
              </a:rPr>
              <a:t>AWS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45" normalizeH="0" baseline="0" noProof="0" dirty="0">
                <a:ln>
                  <a:noFill/>
                </a:ln>
                <a:solidFill>
                  <a:srgbClr val="00AFEF"/>
                </a:solidFill>
                <a:effectLst/>
                <a:uLnTx/>
                <a:uFillTx/>
                <a:latin typeface="Times New Roman"/>
                <a:ea typeface="Times New Roman"/>
                <a:cs typeface="+mn-cs"/>
              </a:rPr>
              <a:t>S</a:t>
            </a:r>
            <a:r>
              <a:rPr kumimoji="0" lang="en-US" altLang="zh-CN" sz="800" b="0" i="0" u="none" strike="noStrike" kern="1200" cap="none" spc="40" normalizeH="0" baseline="0" noProof="0" dirty="0">
                <a:ln>
                  <a:noFill/>
                </a:ln>
                <a:solidFill>
                  <a:srgbClr val="00AFEF"/>
                </a:solidFill>
                <a:effectLst/>
                <a:uLnTx/>
                <a:uFillTx/>
                <a:latin typeface="Times New Roman"/>
                <a:ea typeface="Times New Roman"/>
                <a:cs typeface="+mn-cs"/>
              </a:rPr>
              <a:t>nowball</a:t>
            </a:r>
          </a:p>
        </p:txBody>
      </p:sp>
      <p:sp>
        <p:nvSpPr>
          <p:cNvPr id="281" name="TextBox 281"/>
          <p:cNvSpPr txBox="1"/>
          <p:nvPr/>
        </p:nvSpPr>
        <p:spPr>
          <a:xfrm>
            <a:off x="1369043" y="3900119"/>
            <a:ext cx="572654" cy="374598"/>
          </a:xfrm>
          <a:prstGeom prst="rect">
            <a:avLst/>
          </a:prstGeom>
          <a:noFill/>
        </p:spPr>
        <p:txBody>
          <a:bodyPr wrap="square" lIns="0" tIns="0" rIns="0" bIns="0" rtlCol="0">
            <a:spAutoFit/>
          </a:bodyPr>
          <a:lstStyle/>
          <a:p>
            <a:pPr marL="0" marR="0" lvl="0" indent="92075"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44" normalizeH="0" baseline="0" noProof="0" dirty="0">
                <a:ln>
                  <a:noFill/>
                </a:ln>
                <a:solidFill>
                  <a:srgbClr val="00AFEF"/>
                </a:solidFill>
                <a:effectLst/>
                <a:uLnTx/>
                <a:uFillTx/>
                <a:latin typeface="Times New Roman"/>
                <a:ea typeface="Times New Roman"/>
                <a:cs typeface="+mn-cs"/>
              </a:rPr>
              <a:t>Ama</a:t>
            </a:r>
            <a:r>
              <a:rPr kumimoji="0" lang="en-US" altLang="zh-CN" sz="800" b="0" i="0" u="none" strike="noStrike" kern="1200" cap="none" spc="34" normalizeH="0" baseline="0" noProof="0" dirty="0">
                <a:ln>
                  <a:noFill/>
                </a:ln>
                <a:solidFill>
                  <a:srgbClr val="00AFEF"/>
                </a:solidFill>
                <a:effectLst/>
                <a:uLnTx/>
                <a:uFillTx/>
                <a:latin typeface="Times New Roman"/>
                <a:ea typeface="Times New Roman"/>
                <a:cs typeface="+mn-cs"/>
              </a:rPr>
              <a:t>zon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20" normalizeH="0" baseline="0" noProof="0" dirty="0">
                <a:ln>
                  <a:noFill/>
                </a:ln>
                <a:solidFill>
                  <a:srgbClr val="00AFEF"/>
                </a:solidFill>
                <a:effectLst/>
                <a:uLnTx/>
                <a:uFillTx/>
                <a:latin typeface="Times New Roman"/>
                <a:ea typeface="Times New Roman"/>
                <a:cs typeface="+mn-cs"/>
              </a:rPr>
              <a:t>Kinesis</a:t>
            </a:r>
            <a:r>
              <a:rPr kumimoji="0" lang="en-US" altLang="zh-CN" sz="800" b="0" i="0" u="none" strike="noStrike" kern="1200" cap="none" spc="25" normalizeH="0" baseline="0" noProof="0" dirty="0">
                <a:ln>
                  <a:noFill/>
                </a:ln>
                <a:solidFill>
                  <a:srgbClr val="00AFEF"/>
                </a:solidFill>
                <a:effectLst/>
                <a:uLnTx/>
                <a:uFillTx/>
                <a:latin typeface="Times New Roman"/>
                <a:ea typeface="+mn-ea"/>
                <a:cs typeface="Times New Roman"/>
              </a:rPr>
              <a:t> </a:t>
            </a:r>
            <a:r>
              <a:rPr kumimoji="0" lang="en-US" altLang="zh-CN" sz="800" b="0" i="0" u="none" strike="noStrike" kern="1200" cap="none" spc="30" normalizeH="0" baseline="0" noProof="0" dirty="0">
                <a:ln>
                  <a:noFill/>
                </a:ln>
                <a:solidFill>
                  <a:srgbClr val="00AFEF"/>
                </a:solidFill>
                <a:effectLst/>
                <a:uLnTx/>
                <a:uFillTx/>
                <a:latin typeface="Times New Roman"/>
                <a:ea typeface="Times New Roman"/>
                <a:cs typeface="+mn-cs"/>
              </a:rPr>
              <a:t>Data</a:t>
            </a:r>
          </a:p>
          <a:p>
            <a:pPr marL="0" marR="0" lvl="0" indent="85725"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40" normalizeH="0" baseline="0" noProof="0" dirty="0">
                <a:ln>
                  <a:noFill/>
                </a:ln>
                <a:solidFill>
                  <a:srgbClr val="00AFEF"/>
                </a:solidFill>
                <a:effectLst/>
                <a:uLnTx/>
                <a:uFillTx/>
                <a:latin typeface="Times New Roman"/>
                <a:ea typeface="Times New Roman"/>
                <a:cs typeface="+mn-cs"/>
              </a:rPr>
              <a:t>Fire</a:t>
            </a:r>
            <a:r>
              <a:rPr kumimoji="0" lang="en-US" altLang="zh-CN" sz="800" b="0" i="0" u="none" strike="noStrike" kern="1200" cap="none" spc="34" normalizeH="0" baseline="0" noProof="0" dirty="0">
                <a:ln>
                  <a:noFill/>
                </a:ln>
                <a:solidFill>
                  <a:srgbClr val="00AFEF"/>
                </a:solidFill>
                <a:effectLst/>
                <a:uLnTx/>
                <a:uFillTx/>
                <a:latin typeface="Times New Roman"/>
                <a:ea typeface="Times New Roman"/>
                <a:cs typeface="+mn-cs"/>
              </a:rPr>
              <a:t>hose</a:t>
            </a:r>
          </a:p>
        </p:txBody>
      </p:sp>
      <p:sp>
        <p:nvSpPr>
          <p:cNvPr id="282" name="TextBox 282"/>
          <p:cNvSpPr txBox="1"/>
          <p:nvPr/>
        </p:nvSpPr>
        <p:spPr>
          <a:xfrm>
            <a:off x="2163505" y="3906215"/>
            <a:ext cx="529372" cy="24963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10" normalizeH="0" baseline="0" noProof="0" dirty="0">
                <a:ln>
                  <a:noFill/>
                </a:ln>
                <a:solidFill>
                  <a:srgbClr val="00AFEF"/>
                </a:solidFill>
                <a:effectLst/>
                <a:uLnTx/>
                <a:uFillTx/>
                <a:latin typeface="Times New Roman"/>
                <a:ea typeface="Times New Roman"/>
                <a:cs typeface="+mn-cs"/>
              </a:rPr>
              <a:t>AWS</a:t>
            </a:r>
            <a:r>
              <a:rPr kumimoji="0" lang="en-US" altLang="zh-CN" sz="800" b="0" i="0" u="none" strike="noStrike" kern="1200" cap="none" spc="20" normalizeH="0" baseline="0" noProof="0" dirty="0">
                <a:ln>
                  <a:noFill/>
                </a:ln>
                <a:solidFill>
                  <a:srgbClr val="00AFEF"/>
                </a:solidFill>
                <a:effectLst/>
                <a:uLnTx/>
                <a:uFillTx/>
                <a:latin typeface="Times New Roman"/>
                <a:ea typeface="+mn-ea"/>
                <a:cs typeface="Times New Roman"/>
              </a:rPr>
              <a:t> </a:t>
            </a:r>
            <a:r>
              <a:rPr kumimoji="0" lang="en-US" altLang="zh-CN" sz="800" b="0" i="0" u="none" strike="noStrike" kern="1200" cap="none" spc="5" normalizeH="0" baseline="0" noProof="0" dirty="0">
                <a:ln>
                  <a:noFill/>
                </a:ln>
                <a:solidFill>
                  <a:srgbClr val="00AFEF"/>
                </a:solidFill>
                <a:effectLst/>
                <a:uLnTx/>
                <a:uFillTx/>
                <a:latin typeface="Times New Roman"/>
                <a:ea typeface="Times New Roman"/>
                <a:cs typeface="+mn-cs"/>
              </a:rPr>
              <a:t>Direct</a:t>
            </a:r>
          </a:p>
          <a:p>
            <a:pPr marL="0" marR="0" lvl="0" indent="67436"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50" normalizeH="0" baseline="0" noProof="0" dirty="0">
                <a:ln>
                  <a:noFill/>
                </a:ln>
                <a:solidFill>
                  <a:srgbClr val="00AFEF"/>
                </a:solidFill>
                <a:effectLst/>
                <a:uLnTx/>
                <a:uFillTx/>
                <a:latin typeface="Times New Roman"/>
                <a:ea typeface="Times New Roman"/>
                <a:cs typeface="+mn-cs"/>
              </a:rPr>
              <a:t>Con</a:t>
            </a:r>
            <a:r>
              <a:rPr kumimoji="0" lang="en-US" altLang="zh-CN" sz="800" b="0" i="0" u="none" strike="noStrike" kern="1200" cap="none" spc="44" normalizeH="0" baseline="0" noProof="0" dirty="0">
                <a:ln>
                  <a:noFill/>
                </a:ln>
                <a:solidFill>
                  <a:srgbClr val="00AFEF"/>
                </a:solidFill>
                <a:effectLst/>
                <a:uLnTx/>
                <a:uFillTx/>
                <a:latin typeface="Times New Roman"/>
                <a:ea typeface="Times New Roman"/>
                <a:cs typeface="+mn-cs"/>
              </a:rPr>
              <a:t>nect</a:t>
            </a:r>
          </a:p>
        </p:txBody>
      </p:sp>
      <p:sp>
        <p:nvSpPr>
          <p:cNvPr id="283" name="TextBox 283"/>
          <p:cNvSpPr txBox="1"/>
          <p:nvPr/>
        </p:nvSpPr>
        <p:spPr>
          <a:xfrm>
            <a:off x="2901588" y="3903167"/>
            <a:ext cx="685653" cy="37764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44" normalizeH="0" baseline="0" noProof="0" dirty="0">
                <a:ln>
                  <a:noFill/>
                </a:ln>
                <a:solidFill>
                  <a:srgbClr val="00AFEF"/>
                </a:solidFill>
                <a:effectLst/>
                <a:uLnTx/>
                <a:uFillTx/>
                <a:latin typeface="Times New Roman"/>
                <a:ea typeface="Times New Roman"/>
                <a:cs typeface="+mn-cs"/>
              </a:rPr>
              <a:t>AWS</a:t>
            </a:r>
            <a:r>
              <a:rPr kumimoji="0" lang="en-US" altLang="zh-CN" sz="800" b="0" i="0" u="none" strike="noStrike" kern="1200" cap="none" spc="40" normalizeH="0" baseline="0" noProof="0" dirty="0">
                <a:ln>
                  <a:noFill/>
                </a:ln>
                <a:solidFill>
                  <a:srgbClr val="00AFEF"/>
                </a:solidFill>
                <a:effectLst/>
                <a:uLnTx/>
                <a:uFillTx/>
                <a:latin typeface="Times New Roman"/>
                <a:ea typeface="+mn-ea"/>
                <a:cs typeface="Times New Roman"/>
              </a:rPr>
              <a:t> </a:t>
            </a:r>
            <a:r>
              <a:rPr kumimoji="0" lang="en-US" altLang="zh-CN" sz="800" b="0" i="0" u="none" strike="noStrike" kern="1200" cap="none" spc="25" normalizeH="0" baseline="0" noProof="0" dirty="0">
                <a:ln>
                  <a:noFill/>
                </a:ln>
                <a:solidFill>
                  <a:srgbClr val="00AFEF"/>
                </a:solidFill>
                <a:effectLst/>
                <a:uLnTx/>
                <a:uFillTx/>
                <a:latin typeface="Times New Roman"/>
                <a:ea typeface="Times New Roman"/>
                <a:cs typeface="+mn-cs"/>
              </a:rPr>
              <a:t>Database</a:t>
            </a:r>
          </a:p>
          <a:p>
            <a:pPr marL="0" marR="0" lvl="0" indent="113473"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35" normalizeH="0" baseline="0" noProof="0" dirty="0">
                <a:ln>
                  <a:noFill/>
                </a:ln>
                <a:solidFill>
                  <a:srgbClr val="00AFEF"/>
                </a:solidFill>
                <a:effectLst/>
                <a:uLnTx/>
                <a:uFillTx/>
                <a:latin typeface="Times New Roman"/>
                <a:ea typeface="Times New Roman"/>
                <a:cs typeface="+mn-cs"/>
              </a:rPr>
              <a:t>Migrat</a:t>
            </a:r>
            <a:r>
              <a:rPr kumimoji="0" lang="en-US" altLang="zh-CN" sz="800" b="0" i="0" u="none" strike="noStrike" kern="1200" cap="none" spc="30" normalizeH="0" baseline="0" noProof="0" dirty="0">
                <a:ln>
                  <a:noFill/>
                </a:ln>
                <a:solidFill>
                  <a:srgbClr val="00AFEF"/>
                </a:solidFill>
                <a:effectLst/>
                <a:uLnTx/>
                <a:uFillTx/>
                <a:latin typeface="Times New Roman"/>
                <a:ea typeface="Times New Roman"/>
                <a:cs typeface="+mn-cs"/>
              </a:rPr>
              <a:t>ion</a:t>
            </a:r>
          </a:p>
          <a:p>
            <a:pPr marL="0" marR="0" lvl="0" indent="172211"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30" normalizeH="0" baseline="0" noProof="0" dirty="0">
                <a:ln>
                  <a:noFill/>
                </a:ln>
                <a:solidFill>
                  <a:srgbClr val="00AFEF"/>
                </a:solidFill>
                <a:effectLst/>
                <a:uLnTx/>
                <a:uFillTx/>
                <a:latin typeface="Times New Roman"/>
                <a:ea typeface="Times New Roman"/>
                <a:cs typeface="+mn-cs"/>
              </a:rPr>
              <a:t>S</a:t>
            </a:r>
            <a:r>
              <a:rPr kumimoji="0" lang="en-US" altLang="zh-CN" sz="800" b="0" i="0" u="none" strike="noStrike" kern="1200" cap="none" spc="25" normalizeH="0" baseline="0" noProof="0" dirty="0">
                <a:ln>
                  <a:noFill/>
                </a:ln>
                <a:solidFill>
                  <a:srgbClr val="00AFEF"/>
                </a:solidFill>
                <a:effectLst/>
                <a:uLnTx/>
                <a:uFillTx/>
                <a:latin typeface="Times New Roman"/>
                <a:ea typeface="Times New Roman"/>
                <a:cs typeface="+mn-cs"/>
              </a:rPr>
              <a:t>ervice</a:t>
            </a:r>
          </a:p>
        </p:txBody>
      </p:sp>
      <p:sp>
        <p:nvSpPr>
          <p:cNvPr id="284" name="TextBox 284"/>
          <p:cNvSpPr txBox="1"/>
          <p:nvPr/>
        </p:nvSpPr>
        <p:spPr>
          <a:xfrm>
            <a:off x="3680735" y="3921455"/>
            <a:ext cx="615590" cy="246583"/>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40" normalizeH="0" baseline="0" noProof="0" dirty="0">
                <a:ln>
                  <a:noFill/>
                </a:ln>
                <a:solidFill>
                  <a:srgbClr val="00AFEF"/>
                </a:solidFill>
                <a:effectLst/>
                <a:uLnTx/>
                <a:uFillTx/>
                <a:latin typeface="Times New Roman"/>
                <a:ea typeface="Times New Roman"/>
                <a:cs typeface="+mn-cs"/>
              </a:rPr>
              <a:t>AWS</a:t>
            </a:r>
            <a:r>
              <a:rPr kumimoji="0" lang="en-US" altLang="zh-CN" sz="800" b="0" i="0" u="none" strike="noStrike" kern="1200" cap="none" spc="20" normalizeH="0" baseline="0" noProof="0" dirty="0">
                <a:ln>
                  <a:noFill/>
                </a:ln>
                <a:solidFill>
                  <a:srgbClr val="00AFEF"/>
                </a:solidFill>
                <a:effectLst/>
                <a:uLnTx/>
                <a:uFillTx/>
                <a:latin typeface="Times New Roman"/>
                <a:ea typeface="+mn-ea"/>
                <a:cs typeface="Times New Roman"/>
              </a:rPr>
              <a:t> </a:t>
            </a:r>
            <a:r>
              <a:rPr kumimoji="0" lang="en-US" altLang="zh-CN" sz="800" b="0" i="0" u="none" strike="noStrike" kern="1200" cap="none" spc="25" normalizeH="0" baseline="0" noProof="0" dirty="0">
                <a:ln>
                  <a:noFill/>
                </a:ln>
                <a:solidFill>
                  <a:srgbClr val="00AFEF"/>
                </a:solidFill>
                <a:effectLst/>
                <a:uLnTx/>
                <a:uFillTx/>
                <a:latin typeface="Times New Roman"/>
                <a:ea typeface="Times New Roman"/>
                <a:cs typeface="+mn-cs"/>
              </a:rPr>
              <a:t>Storage</a:t>
            </a:r>
          </a:p>
          <a:p>
            <a:pPr marL="0" marR="0" lvl="0" indent="100838"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45" normalizeH="0" baseline="0" noProof="0" dirty="0">
                <a:ln>
                  <a:noFill/>
                </a:ln>
                <a:solidFill>
                  <a:srgbClr val="00AFEF"/>
                </a:solidFill>
                <a:effectLst/>
                <a:uLnTx/>
                <a:uFillTx/>
                <a:latin typeface="Times New Roman"/>
                <a:ea typeface="Times New Roman"/>
                <a:cs typeface="+mn-cs"/>
              </a:rPr>
              <a:t>Gatew</a:t>
            </a:r>
            <a:r>
              <a:rPr kumimoji="0" lang="en-US" altLang="zh-CN" sz="800" b="0" i="0" u="none" strike="noStrike" kern="1200" cap="none" spc="40" normalizeH="0" baseline="0" noProof="0" dirty="0">
                <a:ln>
                  <a:noFill/>
                </a:ln>
                <a:solidFill>
                  <a:srgbClr val="00AFEF"/>
                </a:solidFill>
                <a:effectLst/>
                <a:uLnTx/>
                <a:uFillTx/>
                <a:latin typeface="Times New Roman"/>
                <a:ea typeface="Times New Roman"/>
                <a:cs typeface="+mn-cs"/>
              </a:rPr>
              <a:t>ay</a:t>
            </a:r>
          </a:p>
        </p:txBody>
      </p:sp>
      <p:sp>
        <p:nvSpPr>
          <p:cNvPr id="285" name="TextBox 285"/>
          <p:cNvSpPr txBox="1"/>
          <p:nvPr/>
        </p:nvSpPr>
        <p:spPr>
          <a:xfrm>
            <a:off x="5721527" y="3953331"/>
            <a:ext cx="279991" cy="273634"/>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94" normalizeH="0" baseline="0" noProof="0" dirty="0">
                <a:ln>
                  <a:noFill/>
                </a:ln>
                <a:solidFill>
                  <a:srgbClr val="90CF4F"/>
                </a:solidFill>
                <a:effectLst/>
                <a:uLnTx/>
                <a:uFillTx/>
                <a:latin typeface="Times New Roman"/>
                <a:ea typeface="Times New Roman"/>
                <a:cs typeface="+mn-cs"/>
              </a:rPr>
              <a:t>S3</a:t>
            </a:r>
          </a:p>
        </p:txBody>
      </p:sp>
      <p:sp>
        <p:nvSpPr>
          <p:cNvPr id="286" name="TextBox 286"/>
          <p:cNvSpPr txBox="1"/>
          <p:nvPr/>
        </p:nvSpPr>
        <p:spPr>
          <a:xfrm>
            <a:off x="8403766" y="3750767"/>
            <a:ext cx="388310" cy="24658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44" normalizeH="0" baseline="0" noProof="0" dirty="0">
                <a:ln>
                  <a:noFill/>
                </a:ln>
                <a:solidFill>
                  <a:srgbClr val="B97CFE"/>
                </a:solidFill>
                <a:effectLst/>
                <a:uLnTx/>
                <a:uFillTx/>
                <a:latin typeface="Times New Roman"/>
                <a:ea typeface="Times New Roman"/>
                <a:cs typeface="+mn-cs"/>
              </a:rPr>
              <a:t>Ama</a:t>
            </a:r>
            <a:r>
              <a:rPr kumimoji="0" lang="en-US" altLang="zh-CN" sz="800" b="0" i="0" u="none" strike="noStrike" kern="1200" cap="none" spc="34" normalizeH="0" baseline="0" noProof="0" dirty="0">
                <a:ln>
                  <a:noFill/>
                </a:ln>
                <a:solidFill>
                  <a:srgbClr val="B97CFE"/>
                </a:solidFill>
                <a:effectLst/>
                <a:uLnTx/>
                <a:uFillTx/>
                <a:latin typeface="Times New Roman"/>
                <a:ea typeface="Times New Roman"/>
                <a:cs typeface="+mn-cs"/>
              </a:rPr>
              <a:t>zon</a:t>
            </a:r>
          </a:p>
          <a:p>
            <a:pPr marL="0" marR="0" lvl="0" indent="21462"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55" normalizeH="0" baseline="0" noProof="0" dirty="0">
                <a:ln>
                  <a:noFill/>
                </a:ln>
                <a:solidFill>
                  <a:srgbClr val="B97CFE"/>
                </a:solidFill>
                <a:effectLst/>
                <a:uLnTx/>
                <a:uFillTx/>
                <a:latin typeface="Times New Roman"/>
                <a:ea typeface="Times New Roman"/>
                <a:cs typeface="+mn-cs"/>
              </a:rPr>
              <a:t>A</a:t>
            </a:r>
            <a:r>
              <a:rPr kumimoji="0" lang="en-US" altLang="zh-CN" sz="800" b="0" i="0" u="none" strike="noStrike" kern="1200" cap="none" spc="50" normalizeH="0" baseline="0" noProof="0" dirty="0">
                <a:ln>
                  <a:noFill/>
                </a:ln>
                <a:solidFill>
                  <a:srgbClr val="B97CFE"/>
                </a:solidFill>
                <a:effectLst/>
                <a:uLnTx/>
                <a:uFillTx/>
                <a:latin typeface="Times New Roman"/>
                <a:ea typeface="Times New Roman"/>
                <a:cs typeface="+mn-cs"/>
              </a:rPr>
              <a:t>thena</a:t>
            </a:r>
          </a:p>
        </p:txBody>
      </p:sp>
      <p:sp>
        <p:nvSpPr>
          <p:cNvPr id="287" name="TextBox 287"/>
          <p:cNvSpPr txBox="1"/>
          <p:nvPr/>
        </p:nvSpPr>
        <p:spPr>
          <a:xfrm>
            <a:off x="9220033" y="3747719"/>
            <a:ext cx="388310" cy="249630"/>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44" normalizeH="0" baseline="0" noProof="0" dirty="0">
                <a:ln>
                  <a:noFill/>
                </a:ln>
                <a:solidFill>
                  <a:srgbClr val="B97CFE"/>
                </a:solidFill>
                <a:effectLst/>
                <a:uLnTx/>
                <a:uFillTx/>
                <a:latin typeface="Times New Roman"/>
                <a:ea typeface="Times New Roman"/>
                <a:cs typeface="+mn-cs"/>
              </a:rPr>
              <a:t>Ama</a:t>
            </a:r>
            <a:r>
              <a:rPr kumimoji="0" lang="en-US" altLang="zh-CN" sz="800" b="0" i="0" u="none" strike="noStrike" kern="1200" cap="none" spc="34" normalizeH="0" baseline="0" noProof="0" dirty="0">
                <a:ln>
                  <a:noFill/>
                </a:ln>
                <a:solidFill>
                  <a:srgbClr val="B97CFE"/>
                </a:solidFill>
                <a:effectLst/>
                <a:uLnTx/>
                <a:uFillTx/>
                <a:latin typeface="Times New Roman"/>
                <a:ea typeface="Times New Roman"/>
                <a:cs typeface="+mn-cs"/>
              </a:rPr>
              <a:t>zon</a:t>
            </a:r>
          </a:p>
          <a:p>
            <a:pPr marL="0" marR="0" lvl="0" indent="85725"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45" normalizeH="0" baseline="0" noProof="0" dirty="0">
                <a:ln>
                  <a:noFill/>
                </a:ln>
                <a:solidFill>
                  <a:srgbClr val="B97CFE"/>
                </a:solidFill>
                <a:effectLst/>
                <a:uLnTx/>
                <a:uFillTx/>
                <a:latin typeface="Times New Roman"/>
                <a:ea typeface="Times New Roman"/>
                <a:cs typeface="+mn-cs"/>
              </a:rPr>
              <a:t>EMR</a:t>
            </a:r>
          </a:p>
        </p:txBody>
      </p:sp>
      <p:sp>
        <p:nvSpPr>
          <p:cNvPr id="288" name="TextBox 288"/>
          <p:cNvSpPr txBox="1"/>
          <p:nvPr/>
        </p:nvSpPr>
        <p:spPr>
          <a:xfrm>
            <a:off x="10062068" y="3756862"/>
            <a:ext cx="229327" cy="24963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30" normalizeH="0" baseline="0" noProof="0" dirty="0">
                <a:ln>
                  <a:noFill/>
                </a:ln>
                <a:solidFill>
                  <a:srgbClr val="B97CFE"/>
                </a:solidFill>
                <a:effectLst/>
                <a:uLnTx/>
                <a:uFillTx/>
                <a:latin typeface="Times New Roman"/>
                <a:ea typeface="Times New Roman"/>
                <a:cs typeface="+mn-cs"/>
              </a:rPr>
              <a:t>AWS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30" normalizeH="0" baseline="0" noProof="0" dirty="0">
                <a:ln>
                  <a:noFill/>
                </a:ln>
                <a:solidFill>
                  <a:srgbClr val="B97CFE"/>
                </a:solidFill>
                <a:effectLst/>
                <a:uLnTx/>
                <a:uFillTx/>
                <a:latin typeface="Times New Roman"/>
                <a:ea typeface="Times New Roman"/>
                <a:cs typeface="+mn-cs"/>
              </a:rPr>
              <a:t>Gl</a:t>
            </a:r>
            <a:r>
              <a:rPr kumimoji="0" lang="en-US" altLang="zh-CN" sz="800" b="0" i="0" u="none" strike="noStrike" kern="1200" cap="none" spc="20" normalizeH="0" baseline="0" noProof="0" dirty="0">
                <a:ln>
                  <a:noFill/>
                </a:ln>
                <a:solidFill>
                  <a:srgbClr val="B97CFE"/>
                </a:solidFill>
                <a:effectLst/>
                <a:uLnTx/>
                <a:uFillTx/>
                <a:latin typeface="Times New Roman"/>
                <a:ea typeface="Times New Roman"/>
                <a:cs typeface="+mn-cs"/>
              </a:rPr>
              <a:t>ue</a:t>
            </a:r>
          </a:p>
        </p:txBody>
      </p:sp>
      <p:sp>
        <p:nvSpPr>
          <p:cNvPr id="289" name="TextBox 289"/>
          <p:cNvSpPr txBox="1"/>
          <p:nvPr/>
        </p:nvSpPr>
        <p:spPr>
          <a:xfrm>
            <a:off x="10694017" y="3756862"/>
            <a:ext cx="396114" cy="24963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44" normalizeH="0" baseline="0" noProof="0" dirty="0">
                <a:ln>
                  <a:noFill/>
                </a:ln>
                <a:solidFill>
                  <a:srgbClr val="B97CFE"/>
                </a:solidFill>
                <a:effectLst/>
                <a:uLnTx/>
                <a:uFillTx/>
                <a:latin typeface="Times New Roman"/>
                <a:ea typeface="Times New Roman"/>
                <a:cs typeface="+mn-cs"/>
              </a:rPr>
              <a:t>Ama</a:t>
            </a:r>
            <a:r>
              <a:rPr kumimoji="0" lang="en-US" altLang="zh-CN" sz="800" b="0" i="0" u="none" strike="noStrike" kern="1200" cap="none" spc="34" normalizeH="0" baseline="0" noProof="0" dirty="0">
                <a:ln>
                  <a:noFill/>
                </a:ln>
                <a:solidFill>
                  <a:srgbClr val="B97CFE"/>
                </a:solidFill>
                <a:effectLst/>
                <a:uLnTx/>
                <a:uFillTx/>
                <a:latin typeface="Times New Roman"/>
                <a:ea typeface="Times New Roman"/>
                <a:cs typeface="+mn-cs"/>
              </a:rPr>
              <a:t>zon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40" normalizeH="0" baseline="0" noProof="0" dirty="0">
                <a:ln>
                  <a:noFill/>
                </a:ln>
                <a:solidFill>
                  <a:srgbClr val="B97CFE"/>
                </a:solidFill>
                <a:effectLst/>
                <a:uLnTx/>
                <a:uFillTx/>
                <a:latin typeface="Times New Roman"/>
                <a:ea typeface="Times New Roman"/>
                <a:cs typeface="+mn-cs"/>
              </a:rPr>
              <a:t>Reds</a:t>
            </a:r>
            <a:r>
              <a:rPr kumimoji="0" lang="en-US" altLang="zh-CN" sz="800" b="0" i="0" u="none" strike="noStrike" kern="1200" cap="none" spc="34" normalizeH="0" baseline="0" noProof="0" dirty="0">
                <a:ln>
                  <a:noFill/>
                </a:ln>
                <a:solidFill>
                  <a:srgbClr val="B97CFE"/>
                </a:solidFill>
                <a:effectLst/>
                <a:uLnTx/>
                <a:uFillTx/>
                <a:latin typeface="Times New Roman"/>
                <a:ea typeface="Times New Roman"/>
                <a:cs typeface="+mn-cs"/>
              </a:rPr>
              <a:t>hift</a:t>
            </a:r>
          </a:p>
        </p:txBody>
      </p:sp>
      <p:sp>
        <p:nvSpPr>
          <p:cNvPr id="290" name="TextBox 290"/>
          <p:cNvSpPr txBox="1"/>
          <p:nvPr/>
        </p:nvSpPr>
        <p:spPr>
          <a:xfrm>
            <a:off x="11362568" y="3753815"/>
            <a:ext cx="530601" cy="249631"/>
          </a:xfrm>
          <a:prstGeom prst="rect">
            <a:avLst/>
          </a:prstGeom>
          <a:noFill/>
        </p:spPr>
        <p:txBody>
          <a:bodyPr wrap="square" lIns="0" tIns="0" rIns="0" bIns="0" rtlCol="0">
            <a:spAutoFit/>
          </a:bodyPr>
          <a:lstStyle/>
          <a:p>
            <a:pPr marL="0" marR="0" lvl="0" indent="70611"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44" normalizeH="0" baseline="0" noProof="0" dirty="0">
                <a:ln>
                  <a:noFill/>
                </a:ln>
                <a:solidFill>
                  <a:srgbClr val="B97CFE"/>
                </a:solidFill>
                <a:effectLst/>
                <a:uLnTx/>
                <a:uFillTx/>
                <a:latin typeface="Times New Roman"/>
                <a:ea typeface="Times New Roman"/>
                <a:cs typeface="+mn-cs"/>
              </a:rPr>
              <a:t>Ama</a:t>
            </a:r>
            <a:r>
              <a:rPr kumimoji="0" lang="en-US" altLang="zh-CN" sz="800" b="0" i="0" u="none" strike="noStrike" kern="1200" cap="none" spc="34" normalizeH="0" baseline="0" noProof="0" dirty="0">
                <a:ln>
                  <a:noFill/>
                </a:ln>
                <a:solidFill>
                  <a:srgbClr val="B97CFE"/>
                </a:solidFill>
                <a:effectLst/>
                <a:uLnTx/>
                <a:uFillTx/>
                <a:latin typeface="Times New Roman"/>
                <a:ea typeface="Times New Roman"/>
                <a:cs typeface="+mn-cs"/>
              </a:rPr>
              <a:t>zon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30" normalizeH="0" baseline="0" noProof="0" dirty="0">
                <a:ln>
                  <a:noFill/>
                </a:ln>
                <a:solidFill>
                  <a:srgbClr val="B97CFE"/>
                </a:solidFill>
                <a:effectLst/>
                <a:uLnTx/>
                <a:uFillTx/>
                <a:latin typeface="Times New Roman"/>
                <a:ea typeface="Times New Roman"/>
                <a:cs typeface="+mn-cs"/>
              </a:rPr>
              <a:t>D</a:t>
            </a:r>
            <a:r>
              <a:rPr kumimoji="0" lang="en-US" altLang="zh-CN" sz="800" b="0" i="0" u="none" strike="noStrike" kern="1200" cap="none" spc="25" normalizeH="0" baseline="0" noProof="0" dirty="0">
                <a:ln>
                  <a:noFill/>
                </a:ln>
                <a:solidFill>
                  <a:srgbClr val="B97CFE"/>
                </a:solidFill>
                <a:effectLst/>
                <a:uLnTx/>
                <a:uFillTx/>
                <a:latin typeface="Times New Roman"/>
                <a:ea typeface="Times New Roman"/>
                <a:cs typeface="+mn-cs"/>
              </a:rPr>
              <a:t>ynamoDB</a:t>
            </a:r>
          </a:p>
        </p:txBody>
      </p:sp>
      <p:sp>
        <p:nvSpPr>
          <p:cNvPr id="291" name="TextBox 291"/>
          <p:cNvSpPr txBox="1"/>
          <p:nvPr/>
        </p:nvSpPr>
        <p:spPr>
          <a:xfrm>
            <a:off x="1638527" y="4541596"/>
            <a:ext cx="1637235" cy="273634"/>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110" normalizeH="0" baseline="0" noProof="0" dirty="0">
                <a:ln>
                  <a:noFill/>
                </a:ln>
                <a:solidFill>
                  <a:srgbClr val="FEFEFE"/>
                </a:solidFill>
                <a:effectLst/>
                <a:uLnTx/>
                <a:uFillTx/>
                <a:latin typeface="Times New Roman"/>
                <a:ea typeface="Times New Roman"/>
                <a:cs typeface="+mn-cs"/>
              </a:rPr>
              <a:t>Data</a:t>
            </a:r>
            <a:r>
              <a:rPr kumimoji="0" lang="en-US" altLang="zh-CN" sz="1800" b="0" i="0" u="none" strike="noStrike" kern="1200" cap="none" spc="34" normalizeH="0" baseline="0" noProof="0" dirty="0">
                <a:ln>
                  <a:noFill/>
                </a:ln>
                <a:solidFill>
                  <a:srgbClr val="FEFEFE"/>
                </a:solidFill>
                <a:effectLst/>
                <a:uLnTx/>
                <a:uFillTx/>
                <a:latin typeface="Times New Roman"/>
                <a:ea typeface="+mn-ea"/>
                <a:cs typeface="Times New Roman"/>
              </a:rPr>
              <a:t> </a:t>
            </a:r>
            <a:r>
              <a:rPr kumimoji="0" lang="en-US" altLang="zh-CN" sz="1800" b="0" i="0" u="none" strike="noStrike" kern="1200" cap="none" spc="94" normalizeH="0" baseline="0" noProof="0" dirty="0">
                <a:ln>
                  <a:noFill/>
                </a:ln>
                <a:solidFill>
                  <a:srgbClr val="FEFEFE"/>
                </a:solidFill>
                <a:effectLst/>
                <a:uLnTx/>
                <a:uFillTx/>
                <a:latin typeface="Times New Roman"/>
                <a:ea typeface="Times New Roman"/>
                <a:cs typeface="+mn-cs"/>
              </a:rPr>
              <a:t>Ingestion</a:t>
            </a:r>
          </a:p>
        </p:txBody>
      </p:sp>
      <p:sp>
        <p:nvSpPr>
          <p:cNvPr id="292" name="TextBox 292"/>
          <p:cNvSpPr txBox="1"/>
          <p:nvPr/>
        </p:nvSpPr>
        <p:spPr>
          <a:xfrm>
            <a:off x="4556602" y="5588380"/>
            <a:ext cx="283586" cy="304419"/>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35" normalizeH="0" baseline="0" noProof="0" dirty="0">
                <a:ln>
                  <a:noFill/>
                </a:ln>
                <a:solidFill>
                  <a:srgbClr val="FCC300"/>
                </a:solidFill>
                <a:effectLst/>
                <a:uLnTx/>
                <a:uFillTx/>
                <a:latin typeface="Times New Roman"/>
                <a:ea typeface="Times New Roman"/>
                <a:cs typeface="+mn-cs"/>
              </a:rPr>
              <a:t>AWS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55" normalizeH="0" baseline="0" noProof="0" dirty="0">
                <a:ln>
                  <a:noFill/>
                </a:ln>
                <a:solidFill>
                  <a:srgbClr val="FCC300"/>
                </a:solidFill>
                <a:effectLst/>
                <a:uLnTx/>
                <a:uFillTx/>
                <a:latin typeface="Times New Roman"/>
                <a:ea typeface="Times New Roman"/>
                <a:cs typeface="+mn-cs"/>
              </a:rPr>
              <a:t>KMS</a:t>
            </a:r>
          </a:p>
        </p:txBody>
      </p:sp>
      <p:sp>
        <p:nvSpPr>
          <p:cNvPr id="293" name="TextBox 293"/>
          <p:cNvSpPr txBox="1"/>
          <p:nvPr/>
        </p:nvSpPr>
        <p:spPr>
          <a:xfrm>
            <a:off x="4952382" y="4736667"/>
            <a:ext cx="1818219" cy="116781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85" normalizeH="0" baseline="0" noProof="0" dirty="0">
                <a:ln>
                  <a:noFill/>
                </a:ln>
                <a:solidFill>
                  <a:srgbClr val="FEFEFE"/>
                </a:solidFill>
                <a:effectLst/>
                <a:uLnTx/>
                <a:uFillTx/>
                <a:latin typeface="Times New Roman"/>
                <a:ea typeface="Times New Roman"/>
                <a:cs typeface="+mn-cs"/>
              </a:rPr>
              <a:t>Manage</a:t>
            </a:r>
            <a:r>
              <a:rPr kumimoji="0" lang="en-US" altLang="zh-CN" sz="1800" b="0" i="0" u="none" strike="noStrike" kern="1200" cap="none" spc="40" normalizeH="0" baseline="0" noProof="0" dirty="0">
                <a:ln>
                  <a:noFill/>
                </a:ln>
                <a:solidFill>
                  <a:srgbClr val="FEFEFE"/>
                </a:solidFill>
                <a:effectLst/>
                <a:uLnTx/>
                <a:uFillTx/>
                <a:latin typeface="Times New Roman"/>
                <a:ea typeface="+mn-ea"/>
                <a:cs typeface="Times New Roman"/>
              </a:rPr>
              <a:t> </a:t>
            </a:r>
            <a:r>
              <a:rPr kumimoji="0" lang="en-US" altLang="zh-CN" sz="1800" b="0" i="0" u="none" strike="noStrike" kern="1200" cap="none" spc="139" normalizeH="0" baseline="0" noProof="0" dirty="0">
                <a:ln>
                  <a:noFill/>
                </a:ln>
                <a:solidFill>
                  <a:srgbClr val="FEFEFE"/>
                </a:solidFill>
                <a:effectLst/>
                <a:uLnTx/>
                <a:uFillTx/>
                <a:latin typeface="Times New Roman"/>
                <a:ea typeface="Times New Roman"/>
                <a:cs typeface="+mn-cs"/>
              </a:rPr>
              <a:t>&amp;</a:t>
            </a:r>
            <a:r>
              <a:rPr kumimoji="0" lang="en-US" altLang="zh-CN" sz="1800" b="0" i="0" u="none" strike="noStrike" kern="1200" cap="none" spc="40" normalizeH="0" baseline="0" noProof="0" dirty="0">
                <a:ln>
                  <a:noFill/>
                </a:ln>
                <a:solidFill>
                  <a:srgbClr val="FEFEFE"/>
                </a:solidFill>
                <a:effectLst/>
                <a:uLnTx/>
                <a:uFillTx/>
                <a:latin typeface="Times New Roman"/>
                <a:ea typeface="+mn-ea"/>
                <a:cs typeface="Times New Roman"/>
              </a:rPr>
              <a:t> </a:t>
            </a:r>
            <a:r>
              <a:rPr kumimoji="0" lang="en-US" altLang="zh-CN" sz="1800" b="0" i="0" u="none" strike="noStrike" kern="1200" cap="none" spc="75" normalizeH="0" baseline="0" noProof="0" dirty="0">
                <a:ln>
                  <a:noFill/>
                </a:ln>
                <a:solidFill>
                  <a:srgbClr val="FEFEFE"/>
                </a:solidFill>
                <a:effectLst/>
                <a:uLnTx/>
                <a:uFillTx/>
                <a:latin typeface="Times New Roman"/>
                <a:ea typeface="Times New Roman"/>
                <a:cs typeface="+mn-cs"/>
              </a:rPr>
              <a:t>Secure</a:t>
            </a: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569"/>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355513" algn="l" defTabSz="914400" rtl="0" eaLnBrk="1" fontAlgn="auto" latinLnBrk="0" hangingPunct="1">
              <a:lnSpc>
                <a:spcPct val="100000"/>
              </a:lnSpc>
              <a:spcBef>
                <a:spcPts val="0"/>
              </a:spcBef>
              <a:spcAft>
                <a:spcPts val="0"/>
              </a:spcAft>
              <a:buClrTx/>
              <a:buSzTx/>
              <a:buFontTx/>
              <a:buNone/>
              <a:tabLst>
                <a:tab pos="1174318" algn="l"/>
              </a:tabLst>
              <a:defRPr/>
            </a:pPr>
            <a:r>
              <a:rPr kumimoji="0" lang="en-US" altLang="zh-CN" sz="1000" b="0" i="0" u="none" strike="noStrike" kern="1200" cap="none" spc="-30" normalizeH="0" baseline="0" noProof="0" dirty="0">
                <a:ln>
                  <a:noFill/>
                </a:ln>
                <a:solidFill>
                  <a:srgbClr val="FCC300"/>
                </a:solidFill>
                <a:effectLst/>
                <a:uLnTx/>
                <a:uFillTx/>
                <a:latin typeface="Times New Roman"/>
                <a:ea typeface="Times New Roman"/>
                <a:cs typeface="+mn-cs"/>
              </a:rPr>
              <a:t>AWS	</a:t>
            </a:r>
            <a:r>
              <a:rPr kumimoji="0" lang="en-US" altLang="zh-CN" sz="1000" b="0" i="0" u="none" strike="noStrike" kern="1200" cap="none" spc="-45" normalizeH="0" baseline="0" noProof="0" dirty="0">
                <a:ln>
                  <a:noFill/>
                </a:ln>
                <a:solidFill>
                  <a:srgbClr val="FCC300"/>
                </a:solidFill>
                <a:effectLst/>
                <a:uLnTx/>
                <a:uFillTx/>
                <a:latin typeface="Times New Roman"/>
                <a:ea typeface="Times New Roman"/>
                <a:cs typeface="+mn-cs"/>
              </a:rPr>
              <a:t>AWS</a:t>
            </a:r>
          </a:p>
          <a:p>
            <a:pPr marL="0" marR="0" lvl="0" indent="380088" algn="l" defTabSz="914400" rtl="0" eaLnBrk="1" fontAlgn="auto" latinLnBrk="0" hangingPunct="1">
              <a:lnSpc>
                <a:spcPct val="105416"/>
              </a:lnSpc>
              <a:spcBef>
                <a:spcPts val="0"/>
              </a:spcBef>
              <a:spcAft>
                <a:spcPts val="0"/>
              </a:spcAft>
              <a:buClrTx/>
              <a:buSzTx/>
              <a:buFontTx/>
              <a:buNone/>
              <a:tabLst>
                <a:tab pos="1014806" algn="l"/>
              </a:tabLst>
              <a:defRPr/>
            </a:pPr>
            <a:r>
              <a:rPr kumimoji="0" lang="en-US" altLang="zh-CN" sz="1000" b="0" i="0" u="none" strike="noStrike" kern="1200" cap="none" spc="-65" normalizeH="0" baseline="0" noProof="0" dirty="0">
                <a:ln>
                  <a:noFill/>
                </a:ln>
                <a:solidFill>
                  <a:srgbClr val="FCC300"/>
                </a:solidFill>
                <a:effectLst/>
                <a:uLnTx/>
                <a:uFillTx/>
                <a:latin typeface="Times New Roman"/>
                <a:ea typeface="Times New Roman"/>
                <a:cs typeface="+mn-cs"/>
              </a:rPr>
              <a:t>IAM	</a:t>
            </a:r>
            <a:r>
              <a:rPr kumimoji="0" lang="en-US" altLang="zh-CN" sz="1000" b="0" i="0" u="none" strike="noStrike" kern="1200" cap="none" spc="20" normalizeH="0" baseline="0" noProof="0" dirty="0">
                <a:ln>
                  <a:noFill/>
                </a:ln>
                <a:solidFill>
                  <a:srgbClr val="FCC300"/>
                </a:solidFill>
                <a:effectLst/>
                <a:uLnTx/>
                <a:uFillTx/>
                <a:latin typeface="Times New Roman"/>
                <a:ea typeface="Times New Roman"/>
                <a:cs typeface="+mn-cs"/>
              </a:rPr>
              <a:t>CloudTrail</a:t>
            </a:r>
          </a:p>
        </p:txBody>
      </p:sp>
      <p:sp>
        <p:nvSpPr>
          <p:cNvPr id="294" name="TextBox 294"/>
          <p:cNvSpPr txBox="1"/>
          <p:nvPr/>
        </p:nvSpPr>
        <p:spPr>
          <a:xfrm>
            <a:off x="6765979" y="5591428"/>
            <a:ext cx="714432" cy="304419"/>
          </a:xfrm>
          <a:prstGeom prst="rect">
            <a:avLst/>
          </a:prstGeom>
          <a:noFill/>
        </p:spPr>
        <p:txBody>
          <a:bodyPr wrap="square" lIns="0" tIns="0" rIns="0" bIns="0" rtlCol="0">
            <a:spAutoFit/>
          </a:bodyPr>
          <a:lstStyle/>
          <a:p>
            <a:pPr marL="0" marR="0" lvl="0" indent="116649" algn="l"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55" normalizeH="0" baseline="0" noProof="0" dirty="0">
                <a:ln>
                  <a:noFill/>
                </a:ln>
                <a:solidFill>
                  <a:srgbClr val="FCC300"/>
                </a:solidFill>
                <a:effectLst/>
                <a:uLnTx/>
                <a:uFillTx/>
                <a:latin typeface="Times New Roman"/>
                <a:ea typeface="Times New Roman"/>
                <a:cs typeface="+mn-cs"/>
              </a:rPr>
              <a:t>Ama</a:t>
            </a:r>
            <a:r>
              <a:rPr kumimoji="0" lang="en-US" altLang="zh-CN" sz="1000" b="0" i="0" u="none" strike="noStrike" kern="1200" cap="none" spc="44" normalizeH="0" baseline="0" noProof="0" dirty="0">
                <a:ln>
                  <a:noFill/>
                </a:ln>
                <a:solidFill>
                  <a:srgbClr val="FCC300"/>
                </a:solidFill>
                <a:effectLst/>
                <a:uLnTx/>
                <a:uFillTx/>
                <a:latin typeface="Times New Roman"/>
                <a:ea typeface="Times New Roman"/>
                <a:cs typeface="+mn-cs"/>
              </a:rPr>
              <a:t>zon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50" normalizeH="0" baseline="0" noProof="0" dirty="0">
                <a:ln>
                  <a:noFill/>
                </a:ln>
                <a:solidFill>
                  <a:srgbClr val="FCC300"/>
                </a:solidFill>
                <a:effectLst/>
                <a:uLnTx/>
                <a:uFillTx/>
                <a:latin typeface="Times New Roman"/>
                <a:ea typeface="Times New Roman"/>
                <a:cs typeface="+mn-cs"/>
              </a:rPr>
              <a:t>Clo</a:t>
            </a:r>
            <a:r>
              <a:rPr kumimoji="0" lang="en-US" altLang="zh-CN" sz="1000" b="0" i="0" u="none" strike="noStrike" kern="1200" cap="none" spc="44" normalizeH="0" baseline="0" noProof="0" dirty="0">
                <a:ln>
                  <a:noFill/>
                </a:ln>
                <a:solidFill>
                  <a:srgbClr val="FCC300"/>
                </a:solidFill>
                <a:effectLst/>
                <a:uLnTx/>
                <a:uFillTx/>
                <a:latin typeface="Times New Roman"/>
                <a:ea typeface="Times New Roman"/>
                <a:cs typeface="+mn-cs"/>
              </a:rPr>
              <a:t>udWatch</a:t>
            </a:r>
          </a:p>
        </p:txBody>
      </p:sp>
      <p:sp>
        <p:nvSpPr>
          <p:cNvPr id="295" name="TextBox 295"/>
          <p:cNvSpPr txBox="1"/>
          <p:nvPr/>
        </p:nvSpPr>
        <p:spPr>
          <a:xfrm>
            <a:off x="8380615" y="4896815"/>
            <a:ext cx="518430" cy="246583"/>
          </a:xfrm>
          <a:prstGeom prst="rect">
            <a:avLst/>
          </a:prstGeom>
          <a:noFill/>
        </p:spPr>
        <p:txBody>
          <a:bodyPr wrap="square" lIns="0" tIns="0" rIns="0" bIns="0" rtlCol="0">
            <a:spAutoFit/>
          </a:bodyPr>
          <a:lstStyle/>
          <a:p>
            <a:pPr marL="0" marR="0" lvl="0" indent="51561"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44" normalizeH="0" baseline="0" noProof="0" dirty="0">
                <a:ln>
                  <a:noFill/>
                </a:ln>
                <a:solidFill>
                  <a:srgbClr val="B97CFE"/>
                </a:solidFill>
                <a:effectLst/>
                <a:uLnTx/>
                <a:uFillTx/>
                <a:latin typeface="Times New Roman"/>
                <a:ea typeface="Times New Roman"/>
                <a:cs typeface="+mn-cs"/>
              </a:rPr>
              <a:t>Ama</a:t>
            </a:r>
            <a:r>
              <a:rPr kumimoji="0" lang="en-US" altLang="zh-CN" sz="800" b="0" i="0" u="none" strike="noStrike" kern="1200" cap="none" spc="34" normalizeH="0" baseline="0" noProof="0" dirty="0">
                <a:ln>
                  <a:noFill/>
                </a:ln>
                <a:solidFill>
                  <a:srgbClr val="B97CFE"/>
                </a:solidFill>
                <a:effectLst/>
                <a:uLnTx/>
                <a:uFillTx/>
                <a:latin typeface="Times New Roman"/>
                <a:ea typeface="Times New Roman"/>
                <a:cs typeface="+mn-cs"/>
              </a:rPr>
              <a:t>zon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35" normalizeH="0" baseline="0" noProof="0" dirty="0">
                <a:ln>
                  <a:noFill/>
                </a:ln>
                <a:solidFill>
                  <a:srgbClr val="B97CFE"/>
                </a:solidFill>
                <a:effectLst/>
                <a:uLnTx/>
                <a:uFillTx/>
                <a:latin typeface="Times New Roman"/>
                <a:ea typeface="Times New Roman"/>
                <a:cs typeface="+mn-cs"/>
              </a:rPr>
              <a:t>QuickS</a:t>
            </a:r>
            <a:r>
              <a:rPr kumimoji="0" lang="en-US" altLang="zh-CN" sz="800" b="0" i="0" u="none" strike="noStrike" kern="1200" cap="none" spc="30" normalizeH="0" baseline="0" noProof="0" dirty="0">
                <a:ln>
                  <a:noFill/>
                </a:ln>
                <a:solidFill>
                  <a:srgbClr val="B97CFE"/>
                </a:solidFill>
                <a:effectLst/>
                <a:uLnTx/>
                <a:uFillTx/>
                <a:latin typeface="Times New Roman"/>
                <a:ea typeface="Times New Roman"/>
                <a:cs typeface="+mn-cs"/>
              </a:rPr>
              <a:t>ight</a:t>
            </a:r>
          </a:p>
        </p:txBody>
      </p:sp>
      <p:sp>
        <p:nvSpPr>
          <p:cNvPr id="296" name="TextBox 296"/>
          <p:cNvSpPr txBox="1"/>
          <p:nvPr/>
        </p:nvSpPr>
        <p:spPr>
          <a:xfrm>
            <a:off x="9086764" y="4857191"/>
            <a:ext cx="2035784" cy="811479"/>
          </a:xfrm>
          <a:prstGeom prst="rect">
            <a:avLst/>
          </a:prstGeom>
          <a:noFill/>
        </p:spPr>
        <p:txBody>
          <a:bodyPr wrap="square" lIns="0" tIns="0" rIns="0" bIns="0" rtlCol="0">
            <a:spAutoFit/>
          </a:bodyPr>
          <a:lstStyle/>
          <a:p>
            <a:pPr marL="0" marR="0" lvl="0" indent="132096" algn="l" defTabSz="914400" rtl="0" eaLnBrk="1" fontAlgn="auto" latinLnBrk="0" hangingPunct="1">
              <a:lnSpc>
                <a:spcPct val="104999"/>
              </a:lnSpc>
              <a:spcBef>
                <a:spcPts val="0"/>
              </a:spcBef>
              <a:spcAft>
                <a:spcPts val="0"/>
              </a:spcAft>
              <a:buClrTx/>
              <a:buSzTx/>
              <a:buFontTx/>
              <a:buNone/>
              <a:tabLst>
                <a:tab pos="892671" algn="l"/>
                <a:tab pos="1635249" algn="l"/>
              </a:tabLst>
              <a:defRPr/>
            </a:pPr>
            <a:r>
              <a:rPr kumimoji="0" lang="en-US" altLang="zh-CN" sz="800" b="0" i="0" u="none" strike="noStrike" kern="1200" cap="none" spc="40" normalizeH="0" baseline="0" noProof="0" dirty="0">
                <a:ln>
                  <a:noFill/>
                </a:ln>
                <a:solidFill>
                  <a:srgbClr val="B97CFE"/>
                </a:solidFill>
                <a:effectLst/>
                <a:uLnTx/>
                <a:uFillTx/>
                <a:latin typeface="Times New Roman"/>
                <a:ea typeface="Times New Roman"/>
                <a:cs typeface="+mn-cs"/>
              </a:rPr>
              <a:t>Amazon	Amazon	</a:t>
            </a:r>
            <a:r>
              <a:rPr kumimoji="0" lang="en-US" altLang="zh-CN" sz="800" b="0" i="0" u="none" strike="noStrike" kern="1200" cap="none" spc="30" normalizeH="0" baseline="0" noProof="0" dirty="0">
                <a:ln>
                  <a:noFill/>
                </a:ln>
                <a:solidFill>
                  <a:srgbClr val="B97CFE"/>
                </a:solidFill>
                <a:effectLst/>
                <a:uLnTx/>
                <a:uFillTx/>
                <a:latin typeface="Times New Roman"/>
                <a:ea typeface="Times New Roman"/>
                <a:cs typeface="+mn-cs"/>
              </a:rPr>
              <a:t>Amazon</a:t>
            </a:r>
          </a:p>
          <a:p>
            <a:pPr marL="0" marR="0" lvl="0" indent="162259" algn="l" defTabSz="914400" rtl="0" eaLnBrk="1" fontAlgn="auto" latinLnBrk="0" hangingPunct="1">
              <a:lnSpc>
                <a:spcPct val="102499"/>
              </a:lnSpc>
              <a:spcBef>
                <a:spcPts val="0"/>
              </a:spcBef>
              <a:spcAft>
                <a:spcPts val="0"/>
              </a:spcAft>
              <a:buClrTx/>
              <a:buSzTx/>
              <a:buFontTx/>
              <a:buNone/>
              <a:tabLst>
                <a:tab pos="783134" algn="l"/>
                <a:tab pos="1623373" algn="l"/>
              </a:tabLst>
              <a:defRPr/>
            </a:pPr>
            <a:r>
              <a:rPr kumimoji="0" lang="en-US" altLang="zh-CN" sz="800" b="0" i="0" u="none" strike="noStrike" kern="1200" cap="none" spc="10" normalizeH="0" baseline="0" noProof="0" dirty="0">
                <a:ln>
                  <a:noFill/>
                </a:ln>
                <a:solidFill>
                  <a:srgbClr val="B97CFE"/>
                </a:solidFill>
                <a:effectLst/>
                <a:uLnTx/>
                <a:uFillTx/>
                <a:latin typeface="Times New Roman"/>
                <a:ea typeface="Times New Roman"/>
                <a:cs typeface="+mn-cs"/>
              </a:rPr>
              <a:t>Kinesis	</a:t>
            </a:r>
            <a:r>
              <a:rPr kumimoji="0" lang="en-US" altLang="zh-CN" sz="800" b="0" i="0" u="none" strike="noStrike" kern="1200" cap="none" spc="34" normalizeH="0" baseline="0" noProof="0" dirty="0">
                <a:ln>
                  <a:noFill/>
                </a:ln>
                <a:solidFill>
                  <a:srgbClr val="B97CFE"/>
                </a:solidFill>
                <a:effectLst/>
                <a:uLnTx/>
                <a:uFillTx/>
                <a:latin typeface="Times New Roman"/>
                <a:ea typeface="Times New Roman"/>
                <a:cs typeface="+mn-cs"/>
              </a:rPr>
              <a:t>Elasticsearch	</a:t>
            </a:r>
            <a:r>
              <a:rPr kumimoji="0" lang="en-US" altLang="zh-CN" sz="800" b="0" i="0" u="none" strike="noStrike" kern="1200" cap="none" spc="55" normalizeH="0" baseline="0" noProof="0" dirty="0">
                <a:ln>
                  <a:noFill/>
                </a:ln>
                <a:solidFill>
                  <a:srgbClr val="B97CFE"/>
                </a:solidFill>
                <a:effectLst/>
                <a:uLnTx/>
                <a:uFillTx/>
                <a:latin typeface="Times New Roman"/>
                <a:ea typeface="Times New Roman"/>
                <a:cs typeface="+mn-cs"/>
              </a:rPr>
              <a:t>Neptune</a:t>
            </a:r>
          </a:p>
          <a:p>
            <a:pPr marL="0" marR="0" lvl="0" indent="916484"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30" normalizeH="0" baseline="0" noProof="0" dirty="0">
                <a:ln>
                  <a:noFill/>
                </a:ln>
                <a:solidFill>
                  <a:srgbClr val="B97CFE"/>
                </a:solidFill>
                <a:effectLst/>
                <a:uLnTx/>
                <a:uFillTx/>
                <a:latin typeface="Times New Roman"/>
                <a:ea typeface="Times New Roman"/>
                <a:cs typeface="+mn-cs"/>
              </a:rPr>
              <a:t>S</a:t>
            </a:r>
            <a:r>
              <a:rPr kumimoji="0" lang="en-US" altLang="zh-CN" sz="800" b="0" i="0" u="none" strike="noStrike" kern="1200" cap="none" spc="25" normalizeH="0" baseline="0" noProof="0" dirty="0">
                <a:ln>
                  <a:noFill/>
                </a:ln>
                <a:solidFill>
                  <a:srgbClr val="B97CFE"/>
                </a:solidFill>
                <a:effectLst/>
                <a:uLnTx/>
                <a:uFillTx/>
                <a:latin typeface="Times New Roman"/>
                <a:ea typeface="Times New Roman"/>
                <a:cs typeface="+mn-cs"/>
              </a:rPr>
              <a:t>ervice</a:t>
            </a:r>
          </a:p>
          <a:p>
            <a:pPr marL="0" marR="0" lvl="0" indent="0" algn="l" defTabSz="914400" rtl="0" eaLnBrk="1" fontAlgn="auto" latinLnBrk="0" hangingPunct="1">
              <a:lnSpc>
                <a:spcPts val="128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44" normalizeH="0" baseline="0" noProof="0" dirty="0">
                <a:ln>
                  <a:noFill/>
                </a:ln>
                <a:solidFill>
                  <a:srgbClr val="FEFEFE"/>
                </a:solidFill>
                <a:effectLst/>
                <a:uLnTx/>
                <a:uFillTx/>
                <a:latin typeface="Times New Roman"/>
                <a:ea typeface="Times New Roman"/>
                <a:cs typeface="+mn-cs"/>
              </a:rPr>
              <a:t>Analytics</a:t>
            </a:r>
            <a:r>
              <a:rPr kumimoji="0" lang="en-US" altLang="zh-CN" sz="1800" b="0" i="0" u="none" strike="noStrike" kern="1200" cap="none" spc="30" normalizeH="0" baseline="0" noProof="0" dirty="0">
                <a:ln>
                  <a:noFill/>
                </a:ln>
                <a:solidFill>
                  <a:srgbClr val="FEFEFE"/>
                </a:solidFill>
                <a:effectLst/>
                <a:uLnTx/>
                <a:uFillTx/>
                <a:latin typeface="Times New Roman"/>
                <a:ea typeface="+mn-ea"/>
                <a:cs typeface="Times New Roman"/>
              </a:rPr>
              <a:t> </a:t>
            </a:r>
            <a:r>
              <a:rPr kumimoji="0" lang="en-US" altLang="zh-CN" sz="1800" b="0" i="0" u="none" strike="noStrike" kern="1200" cap="none" spc="114" normalizeH="0" baseline="0" noProof="0" dirty="0">
                <a:ln>
                  <a:noFill/>
                </a:ln>
                <a:solidFill>
                  <a:srgbClr val="FEFEFE"/>
                </a:solidFill>
                <a:effectLst/>
                <a:uLnTx/>
                <a:uFillTx/>
                <a:latin typeface="Times New Roman"/>
                <a:ea typeface="Times New Roman"/>
                <a:cs typeface="+mn-cs"/>
              </a:rPr>
              <a:t>&amp;</a:t>
            </a:r>
            <a:r>
              <a:rPr kumimoji="0" lang="en-US" altLang="zh-CN" sz="1800" b="0" i="0" u="none" strike="noStrike" kern="1200" cap="none" spc="30" normalizeH="0" baseline="0" noProof="0" dirty="0">
                <a:ln>
                  <a:noFill/>
                </a:ln>
                <a:solidFill>
                  <a:srgbClr val="FEFEFE"/>
                </a:solidFill>
                <a:effectLst/>
                <a:uLnTx/>
                <a:uFillTx/>
                <a:latin typeface="Times New Roman"/>
                <a:ea typeface="+mn-ea"/>
                <a:cs typeface="Times New Roman"/>
              </a:rPr>
              <a:t> </a:t>
            </a:r>
            <a:r>
              <a:rPr kumimoji="0" lang="en-US" altLang="zh-CN" sz="1800" b="0" i="0" u="none" strike="noStrike" kern="1200" cap="none" spc="50" normalizeH="0" baseline="0" noProof="0" dirty="0">
                <a:ln>
                  <a:noFill/>
                </a:ln>
                <a:solidFill>
                  <a:srgbClr val="FEFEFE"/>
                </a:solidFill>
                <a:effectLst/>
                <a:uLnTx/>
                <a:uFillTx/>
                <a:latin typeface="Times New Roman"/>
                <a:ea typeface="Times New Roman"/>
                <a:cs typeface="+mn-cs"/>
              </a:rPr>
              <a:t>Serving</a:t>
            </a:r>
          </a:p>
        </p:txBody>
      </p:sp>
      <p:sp>
        <p:nvSpPr>
          <p:cNvPr id="297" name="TextBox 297"/>
          <p:cNvSpPr txBox="1"/>
          <p:nvPr/>
        </p:nvSpPr>
        <p:spPr>
          <a:xfrm>
            <a:off x="11409770" y="4905958"/>
            <a:ext cx="388310" cy="24963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44" normalizeH="0" baseline="0" noProof="0" dirty="0">
                <a:ln>
                  <a:noFill/>
                </a:ln>
                <a:solidFill>
                  <a:srgbClr val="B97CFE"/>
                </a:solidFill>
                <a:effectLst/>
                <a:uLnTx/>
                <a:uFillTx/>
                <a:latin typeface="Times New Roman"/>
                <a:ea typeface="Times New Roman"/>
                <a:cs typeface="+mn-cs"/>
              </a:rPr>
              <a:t>Ama</a:t>
            </a:r>
            <a:r>
              <a:rPr kumimoji="0" lang="en-US" altLang="zh-CN" sz="800" b="0" i="0" u="none" strike="noStrike" kern="1200" cap="none" spc="34" normalizeH="0" baseline="0" noProof="0" dirty="0">
                <a:ln>
                  <a:noFill/>
                </a:ln>
                <a:solidFill>
                  <a:srgbClr val="B97CFE"/>
                </a:solidFill>
                <a:effectLst/>
                <a:uLnTx/>
                <a:uFillTx/>
                <a:latin typeface="Times New Roman"/>
                <a:ea typeface="Times New Roman"/>
                <a:cs typeface="+mn-cs"/>
              </a:rPr>
              <a:t>zon</a:t>
            </a:r>
          </a:p>
          <a:p>
            <a:pPr marL="0" marR="0" lvl="0" indent="107186"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25" normalizeH="0" baseline="0" noProof="0" dirty="0">
                <a:ln>
                  <a:noFill/>
                </a:ln>
                <a:solidFill>
                  <a:srgbClr val="B97CFE"/>
                </a:solidFill>
                <a:effectLst/>
                <a:uLnTx/>
                <a:uFillTx/>
                <a:latin typeface="Times New Roman"/>
                <a:ea typeface="Times New Roman"/>
                <a:cs typeface="+mn-cs"/>
              </a:rPr>
              <a:t>RDS</a:t>
            </a:r>
          </a:p>
        </p:txBody>
      </p:sp>
      <p:sp>
        <p:nvSpPr>
          <p:cNvPr id="298" name="TextBox 298"/>
          <p:cNvSpPr txBox="1"/>
          <p:nvPr/>
        </p:nvSpPr>
        <p:spPr>
          <a:xfrm>
            <a:off x="4585494" y="6265367"/>
            <a:ext cx="3149232" cy="121615"/>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t>
            </a:r>
            <a:r>
              <a:rPr kumimoji="0" lang="en-US" altLang="zh-CN" sz="800" b="0" i="0" u="none" strike="noStrike" kern="1200" cap="none" spc="55"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2019,</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Amazon</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Web</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Services,</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Inc.</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or</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its</a:t>
            </a:r>
            <a:r>
              <a:rPr kumimoji="0" lang="en-US" altLang="zh-CN" sz="800" b="0" i="0" u="none" strike="noStrike" kern="1200" cap="none" spc="55"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affiliates.</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All</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rights</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reserved.</a:t>
            </a:r>
          </a:p>
        </p:txBody>
      </p:sp>
    </p:spTree>
    <p:extLst>
      <p:ext uri="{BB962C8B-B14F-4D97-AF65-F5344CB8AC3E}">
        <p14:creationId xmlns:p14="http://schemas.microsoft.com/office/powerpoint/2010/main" val="401125346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69028" y="2022021"/>
            <a:ext cx="7053943" cy="3565979"/>
          </a:xfrm>
          <a:prstGeom prst="rect">
            <a:avLst/>
          </a:prstGeom>
        </p:spPr>
      </p:pic>
      <p:sp>
        <p:nvSpPr>
          <p:cNvPr id="5" name="TextBox 4"/>
          <p:cNvSpPr txBox="1"/>
          <p:nvPr/>
        </p:nvSpPr>
        <p:spPr>
          <a:xfrm>
            <a:off x="3892062" y="617415"/>
            <a:ext cx="4126523"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3200" b="0" i="0" u="none" strike="noStrike" kern="1200" cap="none" spc="0" normalizeH="0" baseline="0" noProof="0" dirty="0" smtClean="0">
                <a:ln>
                  <a:noFill/>
                </a:ln>
                <a:solidFill>
                  <a:prstClr val="black"/>
                </a:solidFill>
                <a:effectLst/>
                <a:uLnTx/>
                <a:uFillTx/>
                <a:latin typeface="Segoe UI"/>
                <a:ea typeface="+mn-ea"/>
                <a:cs typeface="+mn-cs"/>
              </a:rPr>
              <a:t>DB </a:t>
            </a:r>
            <a:r>
              <a:rPr kumimoji="0" lang="ko-KR" altLang="en-US" sz="3200" b="0" i="0" u="none" strike="noStrike" kern="1200" cap="none" spc="0" normalizeH="0" baseline="0" noProof="0" dirty="0" smtClean="0">
                <a:ln>
                  <a:noFill/>
                </a:ln>
                <a:solidFill>
                  <a:prstClr val="black"/>
                </a:solidFill>
                <a:effectLst/>
                <a:uLnTx/>
                <a:uFillTx/>
                <a:latin typeface="Segoe UI"/>
                <a:ea typeface="+mn-ea"/>
                <a:cs typeface="+mn-cs"/>
              </a:rPr>
              <a:t>엔진</a:t>
            </a:r>
            <a:endParaRPr kumimoji="0" lang="ko-KR" altLang="en-US" sz="3200" b="0" i="0" u="none" strike="noStrike" kern="1200" cap="none" spc="0" normalizeH="0" baseline="0" noProof="0" dirty="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7127623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p:txBody>
          <a:bodyPr>
            <a:normAutofit/>
          </a:bodyPr>
          <a:lstStyle/>
          <a:p>
            <a:r>
              <a:rPr lang="en-US" altLang="ko" dirty="0"/>
              <a:t>DB </a:t>
            </a:r>
            <a:r>
              <a:rPr lang="ko-KR" altLang="en-US" dirty="0"/>
              <a:t>서버 </a:t>
            </a:r>
            <a:r>
              <a:rPr lang="ko-KR" altLang="en-US" dirty="0" smtClean="0"/>
              <a:t>접근</a:t>
            </a:r>
            <a:endParaRPr lang="ko-KR" altLang="en-US" dirty="0"/>
          </a:p>
        </p:txBody>
      </p:sp>
      <p:sp>
        <p:nvSpPr>
          <p:cNvPr id="5" name="내용 개체 틀 4"/>
          <p:cNvSpPr>
            <a:spLocks noGrp="1"/>
          </p:cNvSpPr>
          <p:nvPr>
            <p:ph sz="quarter" idx="10"/>
          </p:nvPr>
        </p:nvSpPr>
        <p:spPr/>
        <p:txBody>
          <a:bodyPr/>
          <a:lstStyle/>
          <a:p>
            <a:r>
              <a:rPr lang="en-US" altLang="ko-KR" dirty="0" smtClean="0"/>
              <a:t>public </a:t>
            </a:r>
            <a:r>
              <a:rPr lang="en-US" altLang="ko-KR" dirty="0"/>
              <a:t>access</a:t>
            </a:r>
            <a:endParaRPr lang="ko-KR" altLang="en-US" dirty="0"/>
          </a:p>
          <a:p>
            <a:r>
              <a:rPr lang="en-US" altLang="ko-KR" dirty="0" smtClean="0"/>
              <a:t>security </a:t>
            </a:r>
            <a:r>
              <a:rPr lang="en-US" altLang="ko-KR" dirty="0"/>
              <a:t>group</a:t>
            </a:r>
            <a:endParaRPr lang="ko-KR" altLang="en-US" dirty="0"/>
          </a:p>
          <a:p>
            <a:pPr lvl="1">
              <a:lnSpc>
                <a:spcPct val="150000"/>
              </a:lnSpc>
            </a:pPr>
            <a:r>
              <a:rPr lang="en-US" altLang="ko-KR" dirty="0" smtClean="0"/>
              <a:t> </a:t>
            </a:r>
            <a:r>
              <a:rPr lang="en-US" altLang="ko-KR" dirty="0"/>
              <a:t>EC2 instance</a:t>
            </a:r>
            <a:r>
              <a:rPr lang="ko-KR" altLang="en-US" dirty="0"/>
              <a:t>의 </a:t>
            </a:r>
            <a:r>
              <a:rPr lang="en-US" altLang="ko-KR" dirty="0"/>
              <a:t>SG</a:t>
            </a:r>
            <a:r>
              <a:rPr lang="ko-KR" altLang="en-US" dirty="0"/>
              <a:t>을 </a:t>
            </a:r>
            <a:r>
              <a:rPr lang="en-US" altLang="ko-KR" dirty="0"/>
              <a:t>RDS database security group</a:t>
            </a:r>
            <a:r>
              <a:rPr lang="ko-KR" altLang="en-US" dirty="0"/>
              <a:t>의 </a:t>
            </a:r>
            <a:r>
              <a:rPr lang="en-US" altLang="ko-KR" dirty="0"/>
              <a:t>inbound </a:t>
            </a:r>
            <a:r>
              <a:rPr lang="ko-KR" altLang="en-US" dirty="0"/>
              <a:t>에 적용</a:t>
            </a:r>
            <a:endParaRPr lang="ko" altLang="en-US" dirty="0"/>
          </a:p>
          <a:p>
            <a:endParaRPr lang="ko-KR" altLang="en-US" dirty="0"/>
          </a:p>
        </p:txBody>
      </p:sp>
    </p:spTree>
    <p:extLst>
      <p:ext uri="{BB962C8B-B14F-4D97-AF65-F5344CB8AC3E}">
        <p14:creationId xmlns:p14="http://schemas.microsoft.com/office/powerpoint/2010/main" val="1439444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그림 17">
            <a:extLst>
              <a:ext uri="{FF2B5EF4-FFF2-40B4-BE49-F238E27FC236}">
                <a16:creationId xmlns:a16="http://schemas.microsoft.com/office/drawing/2014/main" id="{D0368D86-12DE-4DDD-8265-3E0BC9A2792D}"/>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7861" b="7861"/>
          <a:stretch/>
        </p:blipFill>
        <p:spPr>
          <a:xfrm>
            <a:off x="0" y="-179110"/>
            <a:ext cx="12192000" cy="6858000"/>
          </a:xfrm>
          <a:prstGeom prst="rect">
            <a:avLst/>
          </a:prstGeom>
        </p:spPr>
      </p:pic>
      <p:sp>
        <p:nvSpPr>
          <p:cNvPr id="2" name="직사각형 1">
            <a:extLst>
              <a:ext uri="{FF2B5EF4-FFF2-40B4-BE49-F238E27FC236}">
                <a16:creationId xmlns:a16="http://schemas.microsoft.com/office/drawing/2014/main" id="{C9967D65-E830-493F-9D2A-BA47294DF3C8}"/>
              </a:ext>
            </a:extLst>
          </p:cNvPr>
          <p:cNvSpPr/>
          <p:nvPr/>
        </p:nvSpPr>
        <p:spPr>
          <a:xfrm>
            <a:off x="-372534" y="0"/>
            <a:ext cx="6096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직사각형 2">
            <a:extLst>
              <a:ext uri="{FF2B5EF4-FFF2-40B4-BE49-F238E27FC236}">
                <a16:creationId xmlns:a16="http://schemas.microsoft.com/office/drawing/2014/main" id="{C40B3F64-DCEA-48CE-A438-6DC0462E16DD}"/>
              </a:ext>
            </a:extLst>
          </p:cNvPr>
          <p:cNvSpPr/>
          <p:nvPr/>
        </p:nvSpPr>
        <p:spPr>
          <a:xfrm>
            <a:off x="386080" y="355600"/>
            <a:ext cx="1280160" cy="1280160"/>
          </a:xfrm>
          <a:prstGeom prst="rect">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TextBox 3">
            <a:extLst>
              <a:ext uri="{FF2B5EF4-FFF2-40B4-BE49-F238E27FC236}">
                <a16:creationId xmlns:a16="http://schemas.microsoft.com/office/drawing/2014/main" id="{D6F39C14-DAA4-4C3C-A0D8-AAD40B4FC90A}"/>
              </a:ext>
            </a:extLst>
          </p:cNvPr>
          <p:cNvSpPr txBox="1"/>
          <p:nvPr/>
        </p:nvSpPr>
        <p:spPr>
          <a:xfrm flipH="1">
            <a:off x="1976118" y="1225788"/>
            <a:ext cx="3607648" cy="461665"/>
          </a:xfrm>
          <a:prstGeom prst="rect">
            <a:avLst/>
          </a:prstGeom>
          <a:noFill/>
        </p:spPr>
        <p:txBody>
          <a:bodyPr wrap="square" rtlCol="0">
            <a:spAutoFit/>
          </a:bodyPr>
          <a:lstStyle/>
          <a:p>
            <a:r>
              <a:rPr lang="en-US" altLang="ko-KR" sz="2400" b="1" dirty="0" smtClean="0">
                <a:solidFill>
                  <a:schemeClr val="bg1"/>
                </a:solidFill>
              </a:rPr>
              <a:t>AWS Cloud Platform</a:t>
            </a:r>
            <a:endParaRPr lang="ko-KR" altLang="en-US" sz="2400" b="1" dirty="0">
              <a:solidFill>
                <a:schemeClr val="bg1"/>
              </a:solidFill>
            </a:endParaRPr>
          </a:p>
        </p:txBody>
      </p:sp>
      <p:sp>
        <p:nvSpPr>
          <p:cNvPr id="5" name="TextBox 4">
            <a:extLst>
              <a:ext uri="{FF2B5EF4-FFF2-40B4-BE49-F238E27FC236}">
                <a16:creationId xmlns:a16="http://schemas.microsoft.com/office/drawing/2014/main" id="{746670B0-6CD4-447D-8E59-968951E3F521}"/>
              </a:ext>
            </a:extLst>
          </p:cNvPr>
          <p:cNvSpPr txBox="1"/>
          <p:nvPr/>
        </p:nvSpPr>
        <p:spPr>
          <a:xfrm flipH="1">
            <a:off x="1976118" y="382062"/>
            <a:ext cx="3175001" cy="646331"/>
          </a:xfrm>
          <a:prstGeom prst="rect">
            <a:avLst/>
          </a:prstGeom>
          <a:noFill/>
        </p:spPr>
        <p:txBody>
          <a:bodyPr wrap="square" rtlCol="0">
            <a:spAutoFit/>
          </a:bodyPr>
          <a:lstStyle/>
          <a:p>
            <a:r>
              <a:rPr lang="ko-KR" altLang="en-US" sz="3600" b="1" dirty="0">
                <a:solidFill>
                  <a:schemeClr val="bg1"/>
                </a:solidFill>
                <a:latin typeface="나눔스퀘어 ExtraBold" panose="020B0600000101010101" pitchFamily="50" charset="-127"/>
                <a:ea typeface="나눔스퀘어 ExtraBold" panose="020B0600000101010101" pitchFamily="50" charset="-127"/>
              </a:rPr>
              <a:t>목차</a:t>
            </a:r>
          </a:p>
        </p:txBody>
      </p:sp>
      <p:grpSp>
        <p:nvGrpSpPr>
          <p:cNvPr id="8" name="그룹 7">
            <a:extLst>
              <a:ext uri="{FF2B5EF4-FFF2-40B4-BE49-F238E27FC236}">
                <a16:creationId xmlns:a16="http://schemas.microsoft.com/office/drawing/2014/main" id="{F868A564-5C93-444C-9BB7-66C25FFD4D94}"/>
              </a:ext>
            </a:extLst>
          </p:cNvPr>
          <p:cNvGrpSpPr/>
          <p:nvPr/>
        </p:nvGrpSpPr>
        <p:grpSpPr>
          <a:xfrm>
            <a:off x="1191929" y="2525186"/>
            <a:ext cx="4453783" cy="523220"/>
            <a:chOff x="1191929" y="2733040"/>
            <a:chExt cx="4453783" cy="523220"/>
          </a:xfrm>
        </p:grpSpPr>
        <p:sp>
          <p:nvSpPr>
            <p:cNvPr id="6" name="TextBox 5">
              <a:extLst>
                <a:ext uri="{FF2B5EF4-FFF2-40B4-BE49-F238E27FC236}">
                  <a16:creationId xmlns:a16="http://schemas.microsoft.com/office/drawing/2014/main" id="{D5B1ABA3-7F9C-4EAF-A909-EDBE8DD7EEB9}"/>
                </a:ext>
              </a:extLst>
            </p:cNvPr>
            <p:cNvSpPr txBox="1"/>
            <p:nvPr/>
          </p:nvSpPr>
          <p:spPr>
            <a:xfrm>
              <a:off x="1191929" y="2733040"/>
              <a:ext cx="484428" cy="523220"/>
            </a:xfrm>
            <a:prstGeom prst="rect">
              <a:avLst/>
            </a:prstGeom>
            <a:noFill/>
          </p:spPr>
          <p:txBody>
            <a:bodyPr wrap="none" rtlCol="0">
              <a:spAutoFit/>
            </a:bodyPr>
            <a:lstStyle/>
            <a:p>
              <a:r>
                <a:rPr lang="en-US" altLang="ko-KR" sz="2800" b="1" dirty="0" smtClean="0">
                  <a:solidFill>
                    <a:schemeClr val="bg1"/>
                  </a:solidFill>
                </a:rPr>
                <a:t>1 </a:t>
              </a:r>
              <a:endParaRPr lang="ko-KR" altLang="en-US" sz="2800" b="1" dirty="0">
                <a:solidFill>
                  <a:schemeClr val="bg1"/>
                </a:solidFill>
              </a:endParaRPr>
            </a:p>
          </p:txBody>
        </p:sp>
        <p:sp>
          <p:nvSpPr>
            <p:cNvPr id="7" name="TextBox 6">
              <a:extLst>
                <a:ext uri="{FF2B5EF4-FFF2-40B4-BE49-F238E27FC236}">
                  <a16:creationId xmlns:a16="http://schemas.microsoft.com/office/drawing/2014/main" id="{1EC64467-7DB3-4E18-9C95-D9A65B2E35BB}"/>
                </a:ext>
              </a:extLst>
            </p:cNvPr>
            <p:cNvSpPr txBox="1"/>
            <p:nvPr/>
          </p:nvSpPr>
          <p:spPr>
            <a:xfrm>
              <a:off x="1676357" y="2733040"/>
              <a:ext cx="3969355" cy="523220"/>
            </a:xfrm>
            <a:prstGeom prst="rect">
              <a:avLst/>
            </a:prstGeom>
            <a:noFill/>
          </p:spPr>
          <p:txBody>
            <a:bodyPr wrap="square" rtlCol="0">
              <a:spAutoFit/>
            </a:bodyPr>
            <a:lstStyle/>
            <a:p>
              <a:r>
                <a:rPr lang="en-US" altLang="ko-KR" sz="2800" b="1" dirty="0" smtClean="0">
                  <a:solidFill>
                    <a:schemeClr val="bg1"/>
                  </a:solidFill>
                  <a:latin typeface="나눔스퀘어 ExtraBold" panose="020B0600000101010101" pitchFamily="50" charset="-127"/>
                  <a:ea typeface="나눔스퀘어 ExtraBold" panose="020B0600000101010101" pitchFamily="50" charset="-127"/>
                </a:rPr>
                <a:t>AWS </a:t>
              </a:r>
              <a:r>
                <a:rPr lang="ko-KR" altLang="en-US" sz="2800" b="1" dirty="0">
                  <a:solidFill>
                    <a:schemeClr val="bg1"/>
                  </a:solidFill>
                  <a:latin typeface="나눔스퀘어 ExtraBold" panose="020B0600000101010101" pitchFamily="50" charset="-127"/>
                  <a:ea typeface="나눔스퀘어 ExtraBold" panose="020B0600000101010101" pitchFamily="50" charset="-127"/>
                </a:rPr>
                <a:t> </a:t>
              </a:r>
              <a:r>
                <a:rPr lang="en-US" altLang="ko-KR" sz="2800" b="1" dirty="0" smtClean="0">
                  <a:solidFill>
                    <a:schemeClr val="bg1"/>
                  </a:solidFill>
                  <a:latin typeface="나눔스퀘어 ExtraBold" panose="020B0600000101010101" pitchFamily="50" charset="-127"/>
                  <a:ea typeface="나눔스퀘어 ExtraBold" panose="020B0600000101010101" pitchFamily="50" charset="-127"/>
                </a:rPr>
                <a:t>EC2</a:t>
              </a:r>
              <a:endParaRPr lang="ko-KR" altLang="en-US" sz="2800" b="1" dirty="0">
                <a:solidFill>
                  <a:schemeClr val="bg1"/>
                </a:solidFill>
                <a:latin typeface="나눔스퀘어 ExtraBold" panose="020B0600000101010101" pitchFamily="50" charset="-127"/>
                <a:ea typeface="나눔스퀘어 ExtraBold" panose="020B0600000101010101" pitchFamily="50" charset="-127"/>
              </a:endParaRPr>
            </a:p>
          </p:txBody>
        </p:sp>
      </p:grpSp>
      <p:grpSp>
        <p:nvGrpSpPr>
          <p:cNvPr id="9" name="그룹 8">
            <a:extLst>
              <a:ext uri="{FF2B5EF4-FFF2-40B4-BE49-F238E27FC236}">
                <a16:creationId xmlns:a16="http://schemas.microsoft.com/office/drawing/2014/main" id="{8DBDC3F1-5C57-49E7-92D1-035A63CFD9BA}"/>
              </a:ext>
            </a:extLst>
          </p:cNvPr>
          <p:cNvGrpSpPr/>
          <p:nvPr/>
        </p:nvGrpSpPr>
        <p:grpSpPr>
          <a:xfrm>
            <a:off x="1191929" y="3515806"/>
            <a:ext cx="3719435" cy="523220"/>
            <a:chOff x="1191929" y="2733040"/>
            <a:chExt cx="3719435" cy="523220"/>
          </a:xfrm>
        </p:grpSpPr>
        <p:sp>
          <p:nvSpPr>
            <p:cNvPr id="10" name="TextBox 9">
              <a:extLst>
                <a:ext uri="{FF2B5EF4-FFF2-40B4-BE49-F238E27FC236}">
                  <a16:creationId xmlns:a16="http://schemas.microsoft.com/office/drawing/2014/main" id="{19C98ED1-F442-4E67-8FC9-E511EE5540F0}"/>
                </a:ext>
              </a:extLst>
            </p:cNvPr>
            <p:cNvSpPr txBox="1"/>
            <p:nvPr/>
          </p:nvSpPr>
          <p:spPr>
            <a:xfrm>
              <a:off x="1191929" y="2733040"/>
              <a:ext cx="484428" cy="523220"/>
            </a:xfrm>
            <a:prstGeom prst="rect">
              <a:avLst/>
            </a:prstGeom>
            <a:noFill/>
          </p:spPr>
          <p:txBody>
            <a:bodyPr wrap="none" rtlCol="0">
              <a:spAutoFit/>
            </a:bodyPr>
            <a:lstStyle/>
            <a:p>
              <a:r>
                <a:rPr lang="en-US" altLang="ko-KR" sz="2800" b="1" dirty="0" smtClean="0">
                  <a:solidFill>
                    <a:schemeClr val="bg1"/>
                  </a:solidFill>
                </a:rPr>
                <a:t>2 </a:t>
              </a:r>
              <a:endParaRPr lang="ko-KR" altLang="en-US" sz="2800" b="1" dirty="0">
                <a:solidFill>
                  <a:schemeClr val="bg1"/>
                </a:solidFill>
              </a:endParaRPr>
            </a:p>
          </p:txBody>
        </p:sp>
        <p:sp>
          <p:nvSpPr>
            <p:cNvPr id="11" name="TextBox 10">
              <a:extLst>
                <a:ext uri="{FF2B5EF4-FFF2-40B4-BE49-F238E27FC236}">
                  <a16:creationId xmlns:a16="http://schemas.microsoft.com/office/drawing/2014/main" id="{E2E4DEFE-BC42-48FF-848C-EF9A07A773CF}"/>
                </a:ext>
              </a:extLst>
            </p:cNvPr>
            <p:cNvSpPr txBox="1"/>
            <p:nvPr/>
          </p:nvSpPr>
          <p:spPr>
            <a:xfrm>
              <a:off x="1849967" y="2733040"/>
              <a:ext cx="3061397" cy="523220"/>
            </a:xfrm>
            <a:prstGeom prst="rect">
              <a:avLst/>
            </a:prstGeom>
            <a:noFill/>
          </p:spPr>
          <p:txBody>
            <a:bodyPr wrap="square" rtlCol="0">
              <a:spAutoFit/>
            </a:bodyPr>
            <a:lstStyle/>
            <a:p>
              <a:r>
                <a:rPr lang="en-US" altLang="ko-KR" sz="2800" b="1" dirty="0" smtClean="0">
                  <a:solidFill>
                    <a:schemeClr val="bg1"/>
                  </a:solidFill>
                  <a:latin typeface="나눔스퀘어 ExtraBold" panose="020B0600000101010101" pitchFamily="50" charset="-127"/>
                  <a:ea typeface="나눔스퀘어 ExtraBold" panose="020B0600000101010101" pitchFamily="50" charset="-127"/>
                </a:rPr>
                <a:t>AWS S3 &amp; IAM</a:t>
              </a:r>
              <a:endParaRPr lang="ko-KR" altLang="en-US" sz="2800" b="1" dirty="0">
                <a:solidFill>
                  <a:schemeClr val="bg1"/>
                </a:solidFill>
                <a:latin typeface="나눔스퀘어 ExtraBold" panose="020B0600000101010101" pitchFamily="50" charset="-127"/>
                <a:ea typeface="나눔스퀘어 ExtraBold" panose="020B0600000101010101" pitchFamily="50" charset="-127"/>
              </a:endParaRPr>
            </a:p>
          </p:txBody>
        </p:sp>
      </p:grpSp>
      <p:grpSp>
        <p:nvGrpSpPr>
          <p:cNvPr id="26" name="그룹 25">
            <a:extLst>
              <a:ext uri="{FF2B5EF4-FFF2-40B4-BE49-F238E27FC236}">
                <a16:creationId xmlns:a16="http://schemas.microsoft.com/office/drawing/2014/main" id="{8DBDC3F1-5C57-49E7-92D1-035A63CFD9BA}"/>
              </a:ext>
            </a:extLst>
          </p:cNvPr>
          <p:cNvGrpSpPr/>
          <p:nvPr/>
        </p:nvGrpSpPr>
        <p:grpSpPr>
          <a:xfrm>
            <a:off x="1191929" y="4283589"/>
            <a:ext cx="2716129" cy="523220"/>
            <a:chOff x="1191929" y="2733040"/>
            <a:chExt cx="2716129" cy="523220"/>
          </a:xfrm>
        </p:grpSpPr>
        <p:sp>
          <p:nvSpPr>
            <p:cNvPr id="27" name="TextBox 26">
              <a:extLst>
                <a:ext uri="{FF2B5EF4-FFF2-40B4-BE49-F238E27FC236}">
                  <a16:creationId xmlns:a16="http://schemas.microsoft.com/office/drawing/2014/main" id="{19C98ED1-F442-4E67-8FC9-E511EE5540F0}"/>
                </a:ext>
              </a:extLst>
            </p:cNvPr>
            <p:cNvSpPr txBox="1"/>
            <p:nvPr/>
          </p:nvSpPr>
          <p:spPr>
            <a:xfrm>
              <a:off x="1191929" y="2733040"/>
              <a:ext cx="484428" cy="523220"/>
            </a:xfrm>
            <a:prstGeom prst="rect">
              <a:avLst/>
            </a:prstGeom>
            <a:noFill/>
          </p:spPr>
          <p:txBody>
            <a:bodyPr wrap="none" rtlCol="0">
              <a:spAutoFit/>
            </a:bodyPr>
            <a:lstStyle/>
            <a:p>
              <a:r>
                <a:rPr lang="en-US" altLang="ko-KR" sz="2800" b="1" dirty="0">
                  <a:solidFill>
                    <a:schemeClr val="bg1"/>
                  </a:solidFill>
                </a:rPr>
                <a:t>3</a:t>
              </a:r>
              <a:r>
                <a:rPr lang="en-US" altLang="ko-KR" sz="2800" b="1" dirty="0" smtClean="0">
                  <a:solidFill>
                    <a:schemeClr val="bg1"/>
                  </a:solidFill>
                </a:rPr>
                <a:t> </a:t>
              </a:r>
              <a:endParaRPr lang="ko-KR" altLang="en-US" sz="2800" b="1" dirty="0">
                <a:solidFill>
                  <a:schemeClr val="bg1"/>
                </a:solidFill>
              </a:endParaRPr>
            </a:p>
          </p:txBody>
        </p:sp>
        <p:sp>
          <p:nvSpPr>
            <p:cNvPr id="28" name="TextBox 27">
              <a:extLst>
                <a:ext uri="{FF2B5EF4-FFF2-40B4-BE49-F238E27FC236}">
                  <a16:creationId xmlns:a16="http://schemas.microsoft.com/office/drawing/2014/main" id="{E2E4DEFE-BC42-48FF-848C-EF9A07A773CF}"/>
                </a:ext>
              </a:extLst>
            </p:cNvPr>
            <p:cNvSpPr txBox="1"/>
            <p:nvPr/>
          </p:nvSpPr>
          <p:spPr>
            <a:xfrm>
              <a:off x="1849968" y="2733040"/>
              <a:ext cx="2058090" cy="523220"/>
            </a:xfrm>
            <a:prstGeom prst="rect">
              <a:avLst/>
            </a:prstGeom>
            <a:noFill/>
          </p:spPr>
          <p:txBody>
            <a:bodyPr wrap="square" rtlCol="0">
              <a:spAutoFit/>
            </a:bodyPr>
            <a:lstStyle/>
            <a:p>
              <a:r>
                <a:rPr lang="en-US" altLang="ko-KR" sz="2800" b="1" dirty="0" smtClean="0">
                  <a:solidFill>
                    <a:schemeClr val="bg1"/>
                  </a:solidFill>
                  <a:latin typeface="나눔스퀘어 ExtraBold" panose="020B0600000101010101" pitchFamily="50" charset="-127"/>
                  <a:ea typeface="나눔스퀘어 ExtraBold" panose="020B0600000101010101" pitchFamily="50" charset="-127"/>
                </a:rPr>
                <a:t>AWS RDS</a:t>
              </a:r>
              <a:endParaRPr lang="ko-KR" altLang="en-US" sz="2800" b="1" dirty="0">
                <a:solidFill>
                  <a:schemeClr val="bg1"/>
                </a:solidFill>
                <a:latin typeface="나눔스퀘어 ExtraBold" panose="020B0600000101010101" pitchFamily="50" charset="-127"/>
                <a:ea typeface="나눔스퀘어 ExtraBold" panose="020B0600000101010101" pitchFamily="50" charset="-127"/>
              </a:endParaRPr>
            </a:p>
          </p:txBody>
        </p:sp>
      </p:grpSp>
      <p:grpSp>
        <p:nvGrpSpPr>
          <p:cNvPr id="29" name="그룹 28">
            <a:extLst>
              <a:ext uri="{FF2B5EF4-FFF2-40B4-BE49-F238E27FC236}">
                <a16:creationId xmlns:a16="http://schemas.microsoft.com/office/drawing/2014/main" id="{8DBDC3F1-5C57-49E7-92D1-035A63CFD9BA}"/>
              </a:ext>
            </a:extLst>
          </p:cNvPr>
          <p:cNvGrpSpPr/>
          <p:nvPr/>
        </p:nvGrpSpPr>
        <p:grpSpPr>
          <a:xfrm>
            <a:off x="1191929" y="5964655"/>
            <a:ext cx="3604437" cy="523220"/>
            <a:chOff x="1191929" y="2733040"/>
            <a:chExt cx="3604437" cy="523220"/>
          </a:xfrm>
        </p:grpSpPr>
        <p:sp>
          <p:nvSpPr>
            <p:cNvPr id="30" name="TextBox 29">
              <a:extLst>
                <a:ext uri="{FF2B5EF4-FFF2-40B4-BE49-F238E27FC236}">
                  <a16:creationId xmlns:a16="http://schemas.microsoft.com/office/drawing/2014/main" id="{19C98ED1-F442-4E67-8FC9-E511EE5540F0}"/>
                </a:ext>
              </a:extLst>
            </p:cNvPr>
            <p:cNvSpPr txBox="1"/>
            <p:nvPr/>
          </p:nvSpPr>
          <p:spPr>
            <a:xfrm>
              <a:off x="1191929" y="2733040"/>
              <a:ext cx="484428" cy="523220"/>
            </a:xfrm>
            <a:prstGeom prst="rect">
              <a:avLst/>
            </a:prstGeom>
            <a:noFill/>
          </p:spPr>
          <p:txBody>
            <a:bodyPr wrap="none" rtlCol="0">
              <a:spAutoFit/>
            </a:bodyPr>
            <a:lstStyle/>
            <a:p>
              <a:r>
                <a:rPr lang="en-US" altLang="ko-KR" sz="2800" b="1" dirty="0" smtClean="0">
                  <a:solidFill>
                    <a:schemeClr val="bg1"/>
                  </a:solidFill>
                </a:rPr>
                <a:t>5 </a:t>
              </a:r>
              <a:endParaRPr lang="ko-KR" altLang="en-US" sz="2800" b="1" dirty="0">
                <a:solidFill>
                  <a:schemeClr val="bg1"/>
                </a:solidFill>
              </a:endParaRPr>
            </a:p>
          </p:txBody>
        </p:sp>
        <p:sp>
          <p:nvSpPr>
            <p:cNvPr id="31" name="TextBox 30">
              <a:extLst>
                <a:ext uri="{FF2B5EF4-FFF2-40B4-BE49-F238E27FC236}">
                  <a16:creationId xmlns:a16="http://schemas.microsoft.com/office/drawing/2014/main" id="{E2E4DEFE-BC42-48FF-848C-EF9A07A773CF}"/>
                </a:ext>
              </a:extLst>
            </p:cNvPr>
            <p:cNvSpPr txBox="1"/>
            <p:nvPr/>
          </p:nvSpPr>
          <p:spPr>
            <a:xfrm>
              <a:off x="1777999" y="2733040"/>
              <a:ext cx="3018367" cy="523220"/>
            </a:xfrm>
            <a:prstGeom prst="rect">
              <a:avLst/>
            </a:prstGeom>
            <a:noFill/>
          </p:spPr>
          <p:txBody>
            <a:bodyPr wrap="square" rtlCol="0">
              <a:spAutoFit/>
            </a:bodyPr>
            <a:lstStyle/>
            <a:p>
              <a:r>
                <a:rPr lang="en-US" altLang="ko-KR" sz="2800" b="1" dirty="0" smtClean="0">
                  <a:solidFill>
                    <a:schemeClr val="bg1"/>
                  </a:solidFill>
                  <a:latin typeface="나눔스퀘어 ExtraBold" panose="020B0600000101010101" pitchFamily="50" charset="-127"/>
                  <a:ea typeface="나눔스퀘어 ExtraBold" panose="020B0600000101010101" pitchFamily="50" charset="-127"/>
                </a:rPr>
                <a:t>mini project</a:t>
              </a:r>
              <a:endParaRPr lang="ko-KR" altLang="en-US" sz="2800" b="1" dirty="0">
                <a:solidFill>
                  <a:schemeClr val="bg1"/>
                </a:solidFill>
                <a:latin typeface="나눔스퀘어 ExtraBold" panose="020B0600000101010101" pitchFamily="50" charset="-127"/>
                <a:ea typeface="나눔스퀘어 ExtraBold" panose="020B0600000101010101" pitchFamily="50" charset="-127"/>
              </a:endParaRPr>
            </a:p>
          </p:txBody>
        </p:sp>
      </p:grpSp>
      <p:grpSp>
        <p:nvGrpSpPr>
          <p:cNvPr id="32" name="그룹 31">
            <a:extLst>
              <a:ext uri="{FF2B5EF4-FFF2-40B4-BE49-F238E27FC236}">
                <a16:creationId xmlns:a16="http://schemas.microsoft.com/office/drawing/2014/main" id="{8DBDC3F1-5C57-49E7-92D1-035A63CFD9BA}"/>
              </a:ext>
            </a:extLst>
          </p:cNvPr>
          <p:cNvGrpSpPr/>
          <p:nvPr/>
        </p:nvGrpSpPr>
        <p:grpSpPr>
          <a:xfrm>
            <a:off x="1221519" y="5110703"/>
            <a:ext cx="3821820" cy="562613"/>
            <a:chOff x="1191929" y="2693647"/>
            <a:chExt cx="3821820" cy="562613"/>
          </a:xfrm>
        </p:grpSpPr>
        <p:sp>
          <p:nvSpPr>
            <p:cNvPr id="33" name="TextBox 32">
              <a:extLst>
                <a:ext uri="{FF2B5EF4-FFF2-40B4-BE49-F238E27FC236}">
                  <a16:creationId xmlns:a16="http://schemas.microsoft.com/office/drawing/2014/main" id="{19C98ED1-F442-4E67-8FC9-E511EE5540F0}"/>
                </a:ext>
              </a:extLst>
            </p:cNvPr>
            <p:cNvSpPr txBox="1"/>
            <p:nvPr/>
          </p:nvSpPr>
          <p:spPr>
            <a:xfrm>
              <a:off x="1191929" y="2733040"/>
              <a:ext cx="484428" cy="523220"/>
            </a:xfrm>
            <a:prstGeom prst="rect">
              <a:avLst/>
            </a:prstGeom>
            <a:noFill/>
          </p:spPr>
          <p:txBody>
            <a:bodyPr wrap="none" rtlCol="0">
              <a:spAutoFit/>
            </a:bodyPr>
            <a:lstStyle/>
            <a:p>
              <a:r>
                <a:rPr lang="en-US" altLang="ko-KR" sz="2800" b="1" dirty="0">
                  <a:solidFill>
                    <a:schemeClr val="bg1"/>
                  </a:solidFill>
                </a:rPr>
                <a:t>4</a:t>
              </a:r>
              <a:r>
                <a:rPr lang="en-US" altLang="ko-KR" sz="2800" b="1" dirty="0" smtClean="0">
                  <a:solidFill>
                    <a:schemeClr val="bg1"/>
                  </a:solidFill>
                </a:rPr>
                <a:t> </a:t>
              </a:r>
              <a:endParaRPr lang="ko-KR" altLang="en-US" sz="2800" b="1" dirty="0">
                <a:solidFill>
                  <a:schemeClr val="bg1"/>
                </a:solidFill>
              </a:endParaRPr>
            </a:p>
          </p:txBody>
        </p:sp>
        <p:sp>
          <p:nvSpPr>
            <p:cNvPr id="34" name="TextBox 33">
              <a:extLst>
                <a:ext uri="{FF2B5EF4-FFF2-40B4-BE49-F238E27FC236}">
                  <a16:creationId xmlns:a16="http://schemas.microsoft.com/office/drawing/2014/main" id="{E2E4DEFE-BC42-48FF-848C-EF9A07A773CF}"/>
                </a:ext>
              </a:extLst>
            </p:cNvPr>
            <p:cNvSpPr txBox="1"/>
            <p:nvPr/>
          </p:nvSpPr>
          <p:spPr>
            <a:xfrm>
              <a:off x="1676356" y="2693647"/>
              <a:ext cx="3337393" cy="523220"/>
            </a:xfrm>
            <a:prstGeom prst="rect">
              <a:avLst/>
            </a:prstGeom>
            <a:noFill/>
          </p:spPr>
          <p:txBody>
            <a:bodyPr wrap="square" rtlCol="0">
              <a:spAutoFit/>
            </a:bodyPr>
            <a:lstStyle/>
            <a:p>
              <a:r>
                <a:rPr lang="en-US" altLang="ko-KR" sz="2800" b="1" dirty="0" smtClean="0">
                  <a:solidFill>
                    <a:schemeClr val="bg1"/>
                  </a:solidFill>
                  <a:latin typeface="나눔스퀘어 ExtraBold" panose="020B0600000101010101" pitchFamily="50" charset="-127"/>
                  <a:ea typeface="나눔스퀘어 ExtraBold" panose="020B0600000101010101" pitchFamily="50" charset="-127"/>
                </a:rPr>
                <a:t>AWS Lambda</a:t>
              </a:r>
              <a:endParaRPr lang="ko-KR" altLang="en-US" sz="2800" b="1" dirty="0">
                <a:solidFill>
                  <a:schemeClr val="bg1"/>
                </a:solidFill>
                <a:latin typeface="나눔스퀘어 ExtraBold" panose="020B0600000101010101" pitchFamily="50" charset="-127"/>
                <a:ea typeface="나눔스퀘어 ExtraBold" panose="020B0600000101010101" pitchFamily="50" charset="-127"/>
              </a:endParaRPr>
            </a:p>
          </p:txBody>
        </p:sp>
      </p:grpSp>
    </p:spTree>
    <p:extLst>
      <p:ext uri="{BB962C8B-B14F-4D97-AF65-F5344CB8AC3E}">
        <p14:creationId xmlns:p14="http://schemas.microsoft.com/office/powerpoint/2010/main" val="18931599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EC2 </a:t>
            </a:r>
            <a:r>
              <a:rPr lang="ko-KR" altLang="en-US" dirty="0" smtClean="0"/>
              <a:t>에서 </a:t>
            </a:r>
            <a:r>
              <a:rPr lang="en-US" altLang="ko-KR" dirty="0" smtClean="0"/>
              <a:t>RDS </a:t>
            </a:r>
            <a:r>
              <a:rPr lang="ko-KR" altLang="en-US" dirty="0" smtClean="0"/>
              <a:t>접근 </a:t>
            </a:r>
            <a:endParaRPr lang="ko-KR" altLang="en-US" dirty="0"/>
          </a:p>
        </p:txBody>
      </p:sp>
      <p:sp>
        <p:nvSpPr>
          <p:cNvPr id="3" name="내용 개체 틀 2"/>
          <p:cNvSpPr>
            <a:spLocks noGrp="1"/>
          </p:cNvSpPr>
          <p:nvPr>
            <p:ph sz="quarter" idx="10"/>
          </p:nvPr>
        </p:nvSpPr>
        <p:spPr/>
        <p:txBody>
          <a:bodyPr/>
          <a:lstStyle/>
          <a:p>
            <a:pPr lvl="1"/>
            <a:r>
              <a:rPr lang="en-US" altLang="ko-KR" dirty="0"/>
              <a:t>$</a:t>
            </a:r>
            <a:r>
              <a:rPr lang="en-US" altLang="ko-KR" dirty="0" err="1"/>
              <a:t>sudo</a:t>
            </a:r>
            <a:r>
              <a:rPr lang="en-US" altLang="ko-KR" dirty="0"/>
              <a:t> apt update</a:t>
            </a:r>
          </a:p>
          <a:p>
            <a:pPr lvl="1"/>
            <a:r>
              <a:rPr lang="en-US" altLang="ko-KR" dirty="0"/>
              <a:t>$</a:t>
            </a:r>
            <a:r>
              <a:rPr lang="en-US" altLang="ko-KR" dirty="0" err="1"/>
              <a:t>sudo</a:t>
            </a:r>
            <a:r>
              <a:rPr lang="en-US" altLang="ko-KR" dirty="0"/>
              <a:t> apt install </a:t>
            </a:r>
            <a:r>
              <a:rPr lang="en-US" altLang="ko-KR" dirty="0" err="1"/>
              <a:t>mysql</a:t>
            </a:r>
            <a:r>
              <a:rPr lang="en-US" altLang="ko-KR" dirty="0"/>
              <a:t>-client</a:t>
            </a:r>
          </a:p>
          <a:p>
            <a:pPr lvl="1"/>
            <a:r>
              <a:rPr lang="en-US" altLang="ko-KR" dirty="0"/>
              <a:t>$</a:t>
            </a:r>
            <a:r>
              <a:rPr lang="en-US" altLang="ko-KR" dirty="0" err="1"/>
              <a:t>mysql</a:t>
            </a:r>
            <a:r>
              <a:rPr lang="en-US" altLang="ko-KR" dirty="0"/>
              <a:t> -h /RDS instance endpoint </a:t>
            </a:r>
            <a:r>
              <a:rPr lang="en-US" altLang="ko-KR" dirty="0" smtClean="0"/>
              <a:t>–h aws2-rds</a:t>
            </a:r>
            <a:r>
              <a:rPr lang="en-US" altLang="ko-KR" dirty="0"/>
              <a:t>..../ -u admin -p</a:t>
            </a:r>
          </a:p>
          <a:p>
            <a:pPr lvl="1"/>
            <a:r>
              <a:rPr lang="en-US" altLang="ko-KR" dirty="0" smtClean="0"/>
              <a:t>$</a:t>
            </a:r>
            <a:r>
              <a:rPr lang="en-US" altLang="ko-KR" dirty="0" err="1" smtClean="0"/>
              <a:t>mysql</a:t>
            </a:r>
            <a:r>
              <a:rPr lang="en-US" altLang="ko-KR" dirty="0" smtClean="0"/>
              <a:t> </a:t>
            </a:r>
            <a:r>
              <a:rPr lang="en-US" altLang="ko-KR" dirty="0"/>
              <a:t>-h database-1.cour8cblgiau.ap-northeast-2.rds.amazonaws.com -u admin -p</a:t>
            </a:r>
          </a:p>
          <a:p>
            <a:endParaRPr lang="ko-KR" altLang="en-US" dirty="0"/>
          </a:p>
        </p:txBody>
      </p:sp>
    </p:spTree>
    <p:extLst>
      <p:ext uri="{BB962C8B-B14F-4D97-AF65-F5344CB8AC3E}">
        <p14:creationId xmlns:p14="http://schemas.microsoft.com/office/powerpoint/2010/main" val="63739888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RDS</a:t>
            </a:r>
            <a:endParaRPr lang="ko-KR" altLang="en-US" dirty="0"/>
          </a:p>
        </p:txBody>
      </p:sp>
      <p:sp>
        <p:nvSpPr>
          <p:cNvPr id="3" name="내용 개체 틀 2"/>
          <p:cNvSpPr>
            <a:spLocks noGrp="1"/>
          </p:cNvSpPr>
          <p:nvPr>
            <p:ph sz="quarter" idx="10"/>
          </p:nvPr>
        </p:nvSpPr>
        <p:spPr/>
        <p:txBody>
          <a:bodyPr/>
          <a:lstStyle/>
          <a:p>
            <a:r>
              <a:rPr lang="en-US" altLang="ko-KR" dirty="0" smtClean="0"/>
              <a:t>RDS create, </a:t>
            </a:r>
            <a:endParaRPr lang="en-US" altLang="ko-KR" dirty="0"/>
          </a:p>
          <a:p>
            <a:pPr lvl="1"/>
            <a:r>
              <a:rPr lang="en-US" altLang="ko-KR" dirty="0" smtClean="0"/>
              <a:t>public access</a:t>
            </a:r>
          </a:p>
          <a:p>
            <a:pPr lvl="1"/>
            <a:r>
              <a:rPr lang="en-US" altLang="ko-KR" dirty="0" smtClean="0"/>
              <a:t>private access : only EC2 instance inside VPC</a:t>
            </a:r>
          </a:p>
          <a:p>
            <a:r>
              <a:rPr lang="en-US" altLang="ko-KR" dirty="0" smtClean="0"/>
              <a:t>EC2 create, EC2 sg </a:t>
            </a:r>
            <a:r>
              <a:rPr lang="ko-KR" altLang="en-US" dirty="0" smtClean="0"/>
              <a:t>를 </a:t>
            </a:r>
            <a:r>
              <a:rPr lang="en-US" altLang="ko-KR" dirty="0" smtClean="0"/>
              <a:t>RDS sg </a:t>
            </a:r>
            <a:r>
              <a:rPr lang="ko-KR" altLang="en-US" dirty="0" smtClean="0"/>
              <a:t>의 </a:t>
            </a:r>
            <a:r>
              <a:rPr lang="en-US" altLang="ko-KR" dirty="0" smtClean="0"/>
              <a:t>inbound rule</a:t>
            </a:r>
            <a:r>
              <a:rPr lang="ko-KR" altLang="en-US" dirty="0" smtClean="0"/>
              <a:t>에 추가</a:t>
            </a:r>
            <a:endParaRPr lang="en-US" altLang="ko-KR" dirty="0" smtClean="0"/>
          </a:p>
          <a:p>
            <a:pPr lvl="1"/>
            <a:r>
              <a:rPr lang="en-US" altLang="ko-KR" dirty="0" smtClean="0"/>
              <a:t>EC2 – security group  : copy</a:t>
            </a:r>
          </a:p>
          <a:p>
            <a:pPr lvl="1"/>
            <a:r>
              <a:rPr lang="en-US" altLang="ko-KR" dirty="0" smtClean="0"/>
              <a:t>RDS : Actions </a:t>
            </a:r>
            <a:r>
              <a:rPr lang="en-US" altLang="ko-KR" dirty="0" smtClean="0">
                <a:sym typeface="Wingdings" panose="05000000000000000000" pitchFamily="2" charset="2"/>
              </a:rPr>
              <a:t> </a:t>
            </a:r>
            <a:r>
              <a:rPr lang="en-US" altLang="ko-KR" dirty="0" smtClean="0"/>
              <a:t>security group </a:t>
            </a:r>
            <a:r>
              <a:rPr lang="en-US" altLang="ko-KR" dirty="0" smtClean="0">
                <a:sym typeface="Wingdings" panose="05000000000000000000" pitchFamily="2" charset="2"/>
              </a:rPr>
              <a:t> edit inbound rule</a:t>
            </a:r>
          </a:p>
          <a:p>
            <a:pPr lvl="1"/>
            <a:endParaRPr lang="ko-KR" altLang="en-US" dirty="0"/>
          </a:p>
        </p:txBody>
      </p:sp>
    </p:spTree>
    <p:extLst>
      <p:ext uri="{BB962C8B-B14F-4D97-AF65-F5344CB8AC3E}">
        <p14:creationId xmlns:p14="http://schemas.microsoft.com/office/powerpoint/2010/main" val="155059143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err="1" smtClean="0"/>
              <a:t>mysql</a:t>
            </a:r>
            <a:r>
              <a:rPr lang="en-US" altLang="ko-KR" dirty="0" smtClean="0"/>
              <a:t>/</a:t>
            </a:r>
            <a:r>
              <a:rPr lang="en-US" altLang="ko-KR" dirty="0" err="1" smtClean="0"/>
              <a:t>mariadb</a:t>
            </a:r>
            <a:endParaRPr lang="ko-KR" altLang="en-US" dirty="0"/>
          </a:p>
        </p:txBody>
      </p:sp>
      <p:sp>
        <p:nvSpPr>
          <p:cNvPr id="3" name="내용 개체 틀 2"/>
          <p:cNvSpPr>
            <a:spLocks noGrp="1"/>
          </p:cNvSpPr>
          <p:nvPr>
            <p:ph sz="quarter" idx="10"/>
          </p:nvPr>
        </p:nvSpPr>
        <p:spPr/>
        <p:txBody>
          <a:bodyPr>
            <a:normAutofit/>
          </a:bodyPr>
          <a:lstStyle/>
          <a:p>
            <a:pPr lvl="1"/>
            <a:r>
              <a:rPr lang="en-US" altLang="ko" dirty="0"/>
              <a:t>select user();</a:t>
            </a:r>
            <a:endParaRPr lang="ko" altLang="en-US" dirty="0"/>
          </a:p>
          <a:p>
            <a:pPr lvl="1"/>
            <a:r>
              <a:rPr lang="en-US" altLang="ko" dirty="0"/>
              <a:t>select version();</a:t>
            </a:r>
            <a:endParaRPr lang="ko" altLang="en-US" dirty="0"/>
          </a:p>
          <a:p>
            <a:pPr lvl="1"/>
            <a:r>
              <a:rPr lang="en-US" altLang="ko" dirty="0"/>
              <a:t>drop database company;</a:t>
            </a:r>
            <a:endParaRPr lang="ko" altLang="en-US" dirty="0"/>
          </a:p>
          <a:p>
            <a:pPr lvl="1"/>
            <a:r>
              <a:rPr lang="en-US" altLang="ko" dirty="0"/>
              <a:t>create database company'</a:t>
            </a:r>
            <a:endParaRPr lang="ko" altLang="en-US" dirty="0"/>
          </a:p>
          <a:p>
            <a:pPr lvl="1"/>
            <a:r>
              <a:rPr lang="en-US" altLang="ko" dirty="0"/>
              <a:t>show databases;</a:t>
            </a:r>
            <a:endParaRPr lang="ko" altLang="en-US" dirty="0"/>
          </a:p>
          <a:p>
            <a:pPr lvl="1"/>
            <a:r>
              <a:rPr lang="en-US" altLang="ko" dirty="0"/>
              <a:t>use company;</a:t>
            </a:r>
            <a:endParaRPr lang="ko" altLang="en-US" dirty="0"/>
          </a:p>
          <a:p>
            <a:pPr lvl="1"/>
            <a:r>
              <a:rPr lang="en-US" altLang="ko" dirty="0"/>
              <a:t>show tables;</a:t>
            </a:r>
            <a:endParaRPr lang="ko" altLang="en-US" dirty="0"/>
          </a:p>
          <a:p>
            <a:endParaRPr lang="ko-KR" altLang="en-US" dirty="0"/>
          </a:p>
        </p:txBody>
      </p:sp>
    </p:spTree>
    <p:extLst>
      <p:ext uri="{BB962C8B-B14F-4D97-AF65-F5344CB8AC3E}">
        <p14:creationId xmlns:p14="http://schemas.microsoft.com/office/powerpoint/2010/main" val="94293486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7" name="그림 6">
            <a:extLst>
              <a:ext uri="{FF2B5EF4-FFF2-40B4-BE49-F238E27FC236}">
                <a16:creationId xmlns:a16="http://schemas.microsoft.com/office/drawing/2014/main" id="{5615E82F-93E8-4ADF-A170-129033E47B8C}"/>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5482" b="9518"/>
          <a:stretch/>
        </p:blipFill>
        <p:spPr>
          <a:xfrm>
            <a:off x="0" y="-50800"/>
            <a:ext cx="12192000" cy="6858000"/>
          </a:xfrm>
          <a:prstGeom prst="rect">
            <a:avLst/>
          </a:prstGeom>
        </p:spPr>
      </p:pic>
      <p:sp>
        <p:nvSpPr>
          <p:cNvPr id="3" name="직사각형 2">
            <a:extLst>
              <a:ext uri="{FF2B5EF4-FFF2-40B4-BE49-F238E27FC236}">
                <a16:creationId xmlns:a16="http://schemas.microsoft.com/office/drawing/2014/main" id="{FB253996-9806-40AB-89EA-69B28BD22D4E}"/>
              </a:ext>
            </a:extLst>
          </p:cNvPr>
          <p:cNvSpPr/>
          <p:nvPr/>
        </p:nvSpPr>
        <p:spPr>
          <a:xfrm>
            <a:off x="-42334" y="2241129"/>
            <a:ext cx="4837029" cy="4536438"/>
          </a:xfrm>
          <a:prstGeom prst="rect">
            <a:avLst/>
          </a:prstGeom>
          <a:solidFill>
            <a:schemeClr val="accent1">
              <a:alpha val="90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grpSp>
        <p:nvGrpSpPr>
          <p:cNvPr id="9" name="그룹 8">
            <a:extLst>
              <a:ext uri="{FF2B5EF4-FFF2-40B4-BE49-F238E27FC236}">
                <a16:creationId xmlns:a16="http://schemas.microsoft.com/office/drawing/2014/main" id="{F868A564-5C93-444C-9BB7-66C25FFD4D94}"/>
              </a:ext>
            </a:extLst>
          </p:cNvPr>
          <p:cNvGrpSpPr/>
          <p:nvPr/>
        </p:nvGrpSpPr>
        <p:grpSpPr>
          <a:xfrm>
            <a:off x="393229" y="2706429"/>
            <a:ext cx="4515881" cy="550739"/>
            <a:chOff x="1129831" y="2705521"/>
            <a:chExt cx="4515881" cy="550739"/>
          </a:xfrm>
        </p:grpSpPr>
        <p:sp>
          <p:nvSpPr>
            <p:cNvPr id="10" name="TextBox 9">
              <a:extLst>
                <a:ext uri="{FF2B5EF4-FFF2-40B4-BE49-F238E27FC236}">
                  <a16:creationId xmlns:a16="http://schemas.microsoft.com/office/drawing/2014/main" id="{D5B1ABA3-7F9C-4EAF-A909-EDBE8DD7EEB9}"/>
                </a:ext>
              </a:extLst>
            </p:cNvPr>
            <p:cNvSpPr txBox="1"/>
            <p:nvPr/>
          </p:nvSpPr>
          <p:spPr>
            <a:xfrm>
              <a:off x="1129831" y="2705521"/>
              <a:ext cx="385042" cy="523220"/>
            </a:xfrm>
            <a:prstGeom prst="rect">
              <a:avLst/>
            </a:prstGeom>
            <a:noFill/>
          </p:spPr>
          <p:txBody>
            <a:bodyPr wrap="none" rtlCol="0">
              <a:spAutoFit/>
            </a:bodyPr>
            <a:lstStyle/>
            <a:p>
              <a:r>
                <a:rPr lang="en-US" altLang="ko-KR" sz="2800" b="1" dirty="0" smtClean="0">
                  <a:solidFill>
                    <a:schemeClr val="bg1"/>
                  </a:solidFill>
                </a:rPr>
                <a:t>4</a:t>
              </a:r>
              <a:endParaRPr lang="ko-KR" altLang="en-US" sz="2800" b="1" dirty="0">
                <a:solidFill>
                  <a:schemeClr val="bg1"/>
                </a:solidFill>
              </a:endParaRPr>
            </a:p>
          </p:txBody>
        </p:sp>
        <p:sp>
          <p:nvSpPr>
            <p:cNvPr id="11" name="TextBox 10">
              <a:extLst>
                <a:ext uri="{FF2B5EF4-FFF2-40B4-BE49-F238E27FC236}">
                  <a16:creationId xmlns:a16="http://schemas.microsoft.com/office/drawing/2014/main" id="{1EC64467-7DB3-4E18-9C95-D9A65B2E35BB}"/>
                </a:ext>
              </a:extLst>
            </p:cNvPr>
            <p:cNvSpPr txBox="1"/>
            <p:nvPr/>
          </p:nvSpPr>
          <p:spPr>
            <a:xfrm>
              <a:off x="1676357" y="2733040"/>
              <a:ext cx="3969355" cy="523220"/>
            </a:xfrm>
            <a:prstGeom prst="rect">
              <a:avLst/>
            </a:prstGeom>
            <a:noFill/>
          </p:spPr>
          <p:txBody>
            <a:bodyPr wrap="square" rtlCol="0">
              <a:spAutoFit/>
            </a:bodyPr>
            <a:lstStyle/>
            <a:p>
              <a:r>
                <a:rPr lang="en-US" altLang="ko-KR" sz="2800" b="1" dirty="0" smtClean="0">
                  <a:solidFill>
                    <a:schemeClr val="bg1"/>
                  </a:solidFill>
                  <a:latin typeface="나눔스퀘어 ExtraBold" panose="020B0600000101010101" pitchFamily="50" charset="-127"/>
                  <a:ea typeface="나눔스퀘어 ExtraBold" panose="020B0600000101010101" pitchFamily="50" charset="-127"/>
                </a:rPr>
                <a:t>AWS Lambda</a:t>
              </a:r>
              <a:endParaRPr lang="ko-KR" altLang="en-US" sz="2800" b="1" dirty="0">
                <a:solidFill>
                  <a:schemeClr val="bg1"/>
                </a:solidFill>
                <a:latin typeface="나눔스퀘어 ExtraBold" panose="020B0600000101010101" pitchFamily="50" charset="-127"/>
                <a:ea typeface="나눔스퀘어 ExtraBold" panose="020B0600000101010101" pitchFamily="50" charset="-127"/>
              </a:endParaRPr>
            </a:p>
          </p:txBody>
        </p:sp>
      </p:grpSp>
      <p:sp>
        <p:nvSpPr>
          <p:cNvPr id="12" name="TextBox 11">
            <a:extLst>
              <a:ext uri="{FF2B5EF4-FFF2-40B4-BE49-F238E27FC236}">
                <a16:creationId xmlns:a16="http://schemas.microsoft.com/office/drawing/2014/main" id="{1EC64467-7DB3-4E18-9C95-D9A65B2E35BB}"/>
              </a:ext>
            </a:extLst>
          </p:cNvPr>
          <p:cNvSpPr txBox="1"/>
          <p:nvPr/>
        </p:nvSpPr>
        <p:spPr>
          <a:xfrm>
            <a:off x="257454" y="3378200"/>
            <a:ext cx="4168772" cy="2862322"/>
          </a:xfrm>
          <a:prstGeom prst="rect">
            <a:avLst/>
          </a:prstGeom>
          <a:noFill/>
        </p:spPr>
        <p:txBody>
          <a:bodyPr wrap="square" rtlCol="0">
            <a:spAutoFit/>
          </a:bodyPr>
          <a:lstStyle/>
          <a:p>
            <a:pPr marL="514350" indent="-514350">
              <a:buFont typeface="+mj-lt"/>
              <a:buAutoNum type="romanUcPeriod"/>
            </a:pPr>
            <a:r>
              <a:rPr lang="en-US" altLang="ko-KR" sz="2000" b="1" dirty="0" smtClean="0">
                <a:solidFill>
                  <a:schemeClr val="bg1"/>
                </a:solidFill>
                <a:latin typeface="나눔스퀘어 ExtraBold" panose="020B0600000101010101" pitchFamily="50" charset="-127"/>
                <a:ea typeface="나눔스퀘어 ExtraBold" panose="020B0600000101010101" pitchFamily="50" charset="-127"/>
              </a:rPr>
              <a:t>Lectures </a:t>
            </a:r>
          </a:p>
          <a:p>
            <a:pPr marL="800100" lvl="1" indent="-342900">
              <a:buFont typeface="Wingdings" panose="05000000000000000000" pitchFamily="2" charset="2"/>
              <a:buChar char="§"/>
            </a:pPr>
            <a:r>
              <a:rPr lang="ko-KR" altLang="en-US" sz="2000" b="1" dirty="0" err="1" smtClean="0">
                <a:solidFill>
                  <a:schemeClr val="bg1"/>
                </a:solidFill>
                <a:latin typeface="나눔스퀘어 ExtraBold" panose="020B0600000101010101" pitchFamily="50" charset="-127"/>
                <a:ea typeface="나눔스퀘어 ExtraBold" panose="020B0600000101010101" pitchFamily="50" charset="-127"/>
              </a:rPr>
              <a:t>서버리스</a:t>
            </a:r>
            <a:r>
              <a:rPr lang="ko-KR" altLang="en-US" sz="2000" b="1" dirty="0" smtClean="0">
                <a:solidFill>
                  <a:schemeClr val="bg1"/>
                </a:solidFill>
                <a:latin typeface="나눔스퀘어 ExtraBold" panose="020B0600000101010101" pitchFamily="50" charset="-127"/>
                <a:ea typeface="나눔스퀘어 ExtraBold" panose="020B0600000101010101" pitchFamily="50" charset="-127"/>
              </a:rPr>
              <a:t> </a:t>
            </a:r>
            <a:r>
              <a:rPr lang="en-US" altLang="ko-KR" sz="2000" b="1" dirty="0" smtClean="0">
                <a:solidFill>
                  <a:schemeClr val="bg1"/>
                </a:solidFill>
                <a:latin typeface="나눔스퀘어 ExtraBold" panose="020B0600000101010101" pitchFamily="50" charset="-127"/>
                <a:ea typeface="나눔스퀘어 ExtraBold" panose="020B0600000101010101" pitchFamily="50" charset="-127"/>
              </a:rPr>
              <a:t>lambda</a:t>
            </a:r>
          </a:p>
          <a:p>
            <a:pPr marL="800100" lvl="1" indent="-342900">
              <a:buFont typeface="Wingdings" panose="05000000000000000000" pitchFamily="2" charset="2"/>
              <a:buChar char="§"/>
            </a:pPr>
            <a:r>
              <a:rPr lang="en-US" altLang="ko-KR" sz="2000" b="1" dirty="0" smtClean="0">
                <a:solidFill>
                  <a:schemeClr val="bg1"/>
                </a:solidFill>
                <a:latin typeface="나눔스퀘어 ExtraBold" panose="020B0600000101010101" pitchFamily="50" charset="-127"/>
                <a:ea typeface="나눔스퀘어 ExtraBold" panose="020B0600000101010101" pitchFamily="50" charset="-127"/>
              </a:rPr>
              <a:t>lambda </a:t>
            </a:r>
            <a:r>
              <a:rPr lang="en-US" altLang="ko-KR" sz="2000" b="1" dirty="0" err="1" smtClean="0">
                <a:solidFill>
                  <a:schemeClr val="bg1"/>
                </a:solidFill>
                <a:latin typeface="나눔스퀘어 ExtraBold" panose="020B0600000101010101" pitchFamily="50" charset="-127"/>
                <a:ea typeface="나눔스퀘어 ExtraBold" panose="020B0600000101010101" pitchFamily="50" charset="-127"/>
              </a:rPr>
              <a:t>RestAPI</a:t>
            </a:r>
            <a:endParaRPr lang="en-US" altLang="ko-KR" sz="2000" b="1" dirty="0" smtClean="0">
              <a:solidFill>
                <a:schemeClr val="bg1"/>
              </a:solidFill>
              <a:latin typeface="나눔스퀘어 ExtraBold" panose="020B0600000101010101" pitchFamily="50" charset="-127"/>
              <a:ea typeface="나눔스퀘어 ExtraBold" panose="020B0600000101010101" pitchFamily="50" charset="-127"/>
            </a:endParaRPr>
          </a:p>
          <a:p>
            <a:pPr marL="800100" lvl="1" indent="-342900">
              <a:buFont typeface="Wingdings" panose="05000000000000000000" pitchFamily="2" charset="2"/>
              <a:buChar char="§"/>
            </a:pPr>
            <a:r>
              <a:rPr lang="en-US" altLang="ko-KR" sz="2000" b="1" dirty="0" smtClean="0">
                <a:solidFill>
                  <a:schemeClr val="bg1"/>
                </a:solidFill>
                <a:latin typeface="나눔스퀘어 ExtraBold" panose="020B0600000101010101" pitchFamily="50" charset="-127"/>
                <a:ea typeface="나눔스퀘어 ExtraBold" panose="020B0600000101010101" pitchFamily="50" charset="-127"/>
              </a:rPr>
              <a:t>lambda </a:t>
            </a:r>
            <a:r>
              <a:rPr lang="en-US" altLang="ko-KR" sz="2000" b="1" dirty="0" err="1" smtClean="0">
                <a:solidFill>
                  <a:schemeClr val="bg1"/>
                </a:solidFill>
                <a:latin typeface="나눔스퀘어 ExtraBold" panose="020B0600000101010101" pitchFamily="50" charset="-127"/>
                <a:ea typeface="나눔스퀘어 ExtraBold" panose="020B0600000101010101" pitchFamily="50" charset="-127"/>
              </a:rPr>
              <a:t>DynamoDB</a:t>
            </a:r>
            <a:endParaRPr lang="en-US" altLang="ko-KR" sz="2000" b="1" dirty="0" smtClean="0">
              <a:solidFill>
                <a:schemeClr val="bg1"/>
              </a:solidFill>
              <a:latin typeface="나눔스퀘어 ExtraBold" panose="020B0600000101010101" pitchFamily="50" charset="-127"/>
              <a:ea typeface="나눔스퀘어 ExtraBold" panose="020B0600000101010101" pitchFamily="50" charset="-127"/>
            </a:endParaRPr>
          </a:p>
          <a:p>
            <a:pPr lvl="1"/>
            <a:endParaRPr lang="en-US" altLang="ko-KR" sz="2000" b="1" dirty="0" smtClean="0">
              <a:solidFill>
                <a:schemeClr val="bg1"/>
              </a:solidFill>
              <a:latin typeface="나눔스퀘어 ExtraBold" panose="020B0600000101010101" pitchFamily="50" charset="-127"/>
              <a:ea typeface="나눔스퀘어 ExtraBold" panose="020B0600000101010101" pitchFamily="50" charset="-127"/>
            </a:endParaRPr>
          </a:p>
          <a:p>
            <a:pPr marL="514350" indent="-514350">
              <a:buFont typeface="+mj-lt"/>
              <a:buAutoNum type="romanUcPeriod"/>
            </a:pPr>
            <a:r>
              <a:rPr lang="en-US" altLang="ko-KR" sz="2000" b="1" dirty="0" smtClean="0">
                <a:solidFill>
                  <a:schemeClr val="bg1"/>
                </a:solidFill>
                <a:latin typeface="나눔스퀘어 ExtraBold" panose="020B0600000101010101" pitchFamily="50" charset="-127"/>
                <a:ea typeface="나눔스퀘어 ExtraBold" panose="020B0600000101010101" pitchFamily="50" charset="-127"/>
              </a:rPr>
              <a:t>Hands-on</a:t>
            </a:r>
          </a:p>
          <a:p>
            <a:pPr marL="971550" lvl="1" indent="-514350">
              <a:buFont typeface="Wingdings" panose="05000000000000000000" pitchFamily="2" charset="2"/>
              <a:buChar char="§"/>
            </a:pPr>
            <a:r>
              <a:rPr lang="en-US" altLang="ko-KR" sz="2000" b="1" dirty="0" smtClean="0">
                <a:solidFill>
                  <a:schemeClr val="bg1"/>
                </a:solidFill>
                <a:latin typeface="나눔스퀘어 ExtraBold" panose="020B0600000101010101" pitchFamily="50" charset="-127"/>
                <a:ea typeface="나눔스퀘어 ExtraBold" panose="020B0600000101010101" pitchFamily="50" charset="-127"/>
              </a:rPr>
              <a:t>S3 –lambda-</a:t>
            </a:r>
            <a:r>
              <a:rPr lang="en-US" altLang="ko-KR" sz="2000" b="1" dirty="0" err="1" smtClean="0">
                <a:solidFill>
                  <a:schemeClr val="bg1"/>
                </a:solidFill>
                <a:latin typeface="나눔스퀘어 ExtraBold" panose="020B0600000101010101" pitchFamily="50" charset="-127"/>
                <a:ea typeface="나눔스퀘어 ExtraBold" panose="020B0600000101010101" pitchFamily="50" charset="-127"/>
              </a:rPr>
              <a:t>DynamDb</a:t>
            </a:r>
            <a:endParaRPr lang="en-US" altLang="ko-KR" sz="2000" b="1" dirty="0" smtClean="0">
              <a:solidFill>
                <a:schemeClr val="bg1"/>
              </a:solidFill>
              <a:latin typeface="나눔스퀘어 ExtraBold" panose="020B0600000101010101" pitchFamily="50" charset="-127"/>
              <a:ea typeface="나눔스퀘어 ExtraBold" panose="020B0600000101010101" pitchFamily="50" charset="-127"/>
            </a:endParaRPr>
          </a:p>
          <a:p>
            <a:pPr marL="971550" lvl="1" indent="-514350">
              <a:buFont typeface="Wingdings" panose="05000000000000000000" pitchFamily="2" charset="2"/>
              <a:buChar char="§"/>
            </a:pPr>
            <a:r>
              <a:rPr lang="en-US" altLang="ko-KR" sz="2000" b="1" dirty="0" smtClean="0">
                <a:solidFill>
                  <a:schemeClr val="bg1"/>
                </a:solidFill>
                <a:latin typeface="나눔스퀘어 ExtraBold" panose="020B0600000101010101" pitchFamily="50" charset="-127"/>
                <a:ea typeface="나눔스퀘어 ExtraBold" panose="020B0600000101010101" pitchFamily="50" charset="-127"/>
              </a:rPr>
              <a:t>lambda-Python</a:t>
            </a:r>
          </a:p>
          <a:p>
            <a:pPr marL="971550" lvl="1" indent="-514350">
              <a:buFont typeface="Wingdings" panose="05000000000000000000" pitchFamily="2" charset="2"/>
              <a:buChar char="§"/>
            </a:pPr>
            <a:r>
              <a:rPr lang="en-US" altLang="ko-KR" sz="2000" b="1" dirty="0" smtClean="0">
                <a:solidFill>
                  <a:schemeClr val="bg1"/>
                </a:solidFill>
                <a:latin typeface="나눔스퀘어 ExtraBold" panose="020B0600000101010101" pitchFamily="50" charset="-127"/>
                <a:ea typeface="나눔스퀘어 ExtraBold" panose="020B0600000101010101" pitchFamily="50" charset="-127"/>
              </a:rPr>
              <a:t>cloudwatchS3</a:t>
            </a:r>
            <a:endParaRPr lang="ko-KR" altLang="en-US" sz="2000" b="1" dirty="0">
              <a:solidFill>
                <a:schemeClr val="bg1"/>
              </a:solidFill>
              <a:latin typeface="나눔스퀘어 ExtraBold" panose="020B0600000101010101" pitchFamily="50" charset="-127"/>
              <a:ea typeface="나눔스퀘어 ExtraBold" panose="020B0600000101010101" pitchFamily="50" charset="-127"/>
            </a:endParaRPr>
          </a:p>
        </p:txBody>
      </p:sp>
      <p:sp>
        <p:nvSpPr>
          <p:cNvPr id="2" name="직사각형 1"/>
          <p:cNvSpPr/>
          <p:nvPr/>
        </p:nvSpPr>
        <p:spPr>
          <a:xfrm>
            <a:off x="5251345" y="3244334"/>
            <a:ext cx="1689309" cy="369332"/>
          </a:xfrm>
          <a:prstGeom prst="rect">
            <a:avLst/>
          </a:prstGeom>
        </p:spPr>
        <p:txBody>
          <a:bodyPr wrap="none">
            <a:spAutoFit/>
          </a:bodyPr>
          <a:lstStyle/>
          <a:p>
            <a:pPr lvl="0" fontAlgn="base" latinLnBrk="0"/>
            <a:r>
              <a:rPr lang="en-US" altLang="ko-KR" dirty="0">
                <a:solidFill>
                  <a:prstClr val="black"/>
                </a:solidFill>
              </a:rPr>
              <a:t>AWS </a:t>
            </a:r>
            <a:r>
              <a:rPr lang="ko-KR" altLang="en-US" dirty="0">
                <a:solidFill>
                  <a:prstClr val="black"/>
                </a:solidFill>
              </a:rPr>
              <a:t>계정관리</a:t>
            </a:r>
            <a:endParaRPr lang="ko-KR" altLang="en-US" sz="1400" dirty="0">
              <a:solidFill>
                <a:prstClr val="black"/>
              </a:solidFill>
            </a:endParaRPr>
          </a:p>
        </p:txBody>
      </p:sp>
      <p:sp>
        <p:nvSpPr>
          <p:cNvPr id="4" name="직사각형 3"/>
          <p:cNvSpPr/>
          <p:nvPr/>
        </p:nvSpPr>
        <p:spPr>
          <a:xfrm>
            <a:off x="5251345" y="3244334"/>
            <a:ext cx="1689309" cy="369332"/>
          </a:xfrm>
          <a:prstGeom prst="rect">
            <a:avLst/>
          </a:prstGeom>
        </p:spPr>
        <p:txBody>
          <a:bodyPr wrap="none">
            <a:spAutoFit/>
          </a:bodyPr>
          <a:lstStyle/>
          <a:p>
            <a:pPr lvl="0" fontAlgn="base" latinLnBrk="0"/>
            <a:r>
              <a:rPr lang="en-US" altLang="ko-KR" dirty="0">
                <a:solidFill>
                  <a:prstClr val="black"/>
                </a:solidFill>
              </a:rPr>
              <a:t>AWS </a:t>
            </a:r>
            <a:r>
              <a:rPr lang="ko-KR" altLang="en-US" dirty="0">
                <a:solidFill>
                  <a:prstClr val="black"/>
                </a:solidFill>
              </a:rPr>
              <a:t>계정관리</a:t>
            </a:r>
            <a:endParaRPr lang="ko-KR" altLang="en-US" sz="1400" dirty="0">
              <a:solidFill>
                <a:prstClr val="black"/>
              </a:solidFill>
            </a:endParaRPr>
          </a:p>
        </p:txBody>
      </p:sp>
    </p:spTree>
    <p:extLst>
      <p:ext uri="{BB962C8B-B14F-4D97-AF65-F5344CB8AC3E}">
        <p14:creationId xmlns:p14="http://schemas.microsoft.com/office/powerpoint/2010/main" val="28914146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reeform 7"/>
          <p:cNvSpPr/>
          <p:nvPr/>
        </p:nvSpPr>
        <p:spPr>
          <a:xfrm>
            <a:off x="0" y="0"/>
            <a:ext cx="12192000" cy="6858000"/>
          </a:xfrm>
          <a:custGeom>
            <a:avLst/>
            <a:gdLst>
              <a:gd name="connsiteX0" fmla="*/ 0 w 12192000"/>
              <a:gd name="connsiteY0" fmla="*/ 6858000 h 6858000"/>
              <a:gd name="connsiteX1" fmla="*/ 12192000 w 12192000"/>
              <a:gd name="connsiteY1" fmla="*/ 6858000 h 6858000"/>
              <a:gd name="connsiteX2" fmla="*/ 12192000 w 12192000"/>
              <a:gd name="connsiteY2" fmla="*/ 0 h 6858000"/>
              <a:gd name="connsiteX3" fmla="*/ 0 w 12192000"/>
              <a:gd name="connsiteY3" fmla="*/ 0 h 6858000"/>
              <a:gd name="connsiteX4" fmla="*/ 0 w 12192000"/>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6858000"/>
                </a:moveTo>
                <a:lnTo>
                  <a:pt x="12192000" y="6858000"/>
                </a:lnTo>
                <a:lnTo>
                  <a:pt x="12192000" y="0"/>
                </a:lnTo>
                <a:lnTo>
                  <a:pt x="0" y="0"/>
                </a:lnTo>
                <a:lnTo>
                  <a:pt x="0" y="6858000"/>
                </a:lnTo>
                <a:close/>
              </a:path>
            </a:pathLst>
          </a:custGeom>
          <a:solidFill>
            <a:srgbClr val="000000">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pic>
        <p:nvPicPr>
          <p:cNvPr id="9" name="Picture 9"/>
          <p:cNvPicPr>
            <a:picLocks noChangeAspect="1"/>
          </p:cNvPicPr>
          <p:nvPr/>
        </p:nvPicPr>
        <p:blipFill>
          <a:blip r:embed="rId2"/>
          <a:stretch>
            <a:fillRect/>
          </a:stretch>
        </p:blipFill>
        <p:spPr>
          <a:xfrm>
            <a:off x="6812280" y="3703320"/>
            <a:ext cx="2918460" cy="2903220"/>
          </a:xfrm>
          <a:prstGeom prst="rect">
            <a:avLst/>
          </a:prstGeom>
        </p:spPr>
      </p:pic>
      <p:pic>
        <p:nvPicPr>
          <p:cNvPr id="10" name="Picture 10"/>
          <p:cNvPicPr>
            <a:picLocks noChangeAspect="1"/>
          </p:cNvPicPr>
          <p:nvPr/>
        </p:nvPicPr>
        <p:blipFill>
          <a:blip r:embed="rId3"/>
          <a:stretch>
            <a:fillRect/>
          </a:stretch>
        </p:blipFill>
        <p:spPr>
          <a:xfrm>
            <a:off x="1836420" y="3931920"/>
            <a:ext cx="3337560" cy="2446020"/>
          </a:xfrm>
          <a:prstGeom prst="rect">
            <a:avLst/>
          </a:prstGeom>
        </p:spPr>
      </p:pic>
      <p:sp>
        <p:nvSpPr>
          <p:cNvPr id="2" name="TextBox 10"/>
          <p:cNvSpPr txBox="1"/>
          <p:nvPr/>
        </p:nvSpPr>
        <p:spPr>
          <a:xfrm>
            <a:off x="452119" y="315783"/>
            <a:ext cx="7467599" cy="6071198"/>
          </a:xfrm>
          <a:prstGeom prst="rect">
            <a:avLst/>
          </a:prstGeom>
          <a:noFill/>
        </p:spPr>
        <p:txBody>
          <a:bodyPr wrap="square" lIns="0" tIns="0" rIns="0" bIns="0" rtlCol="0">
            <a:spAutoFit/>
          </a:bodyPr>
          <a:lstStyle/>
          <a:p>
            <a:pPr marL="0" marR="0" lvl="0" indent="0" algn="l" defTabSz="914400" rtl="0" eaLnBrk="1" fontAlgn="auto" latinLnBrk="0" hangingPunct="1">
              <a:lnSpc>
                <a:spcPct val="110833"/>
              </a:lnSpc>
              <a:spcBef>
                <a:spcPts val="0"/>
              </a:spcBef>
              <a:spcAft>
                <a:spcPts val="0"/>
              </a:spcAft>
              <a:buClrTx/>
              <a:buSzTx/>
              <a:buFontTx/>
              <a:buNone/>
              <a:tabLst/>
              <a:defRPr/>
            </a:pPr>
            <a:r>
              <a:rPr kumimoji="0" lang="zh-CN" altLang="en-US" sz="4000" b="0" i="0" u="none" strike="noStrike" kern="1200" cap="none" spc="-150" normalizeH="0" baseline="0" noProof="0" dirty="0">
                <a:ln>
                  <a:noFill/>
                </a:ln>
                <a:solidFill>
                  <a:srgbClr val="FEFEFE"/>
                </a:solidFill>
                <a:effectLst/>
                <a:uLnTx/>
                <a:uFillTx/>
                <a:latin typeface="굴림"/>
                <a:ea typeface="굴림"/>
                <a:cs typeface="+mn-cs"/>
              </a:rPr>
              <a:t>서버리스란</a:t>
            </a:r>
            <a:r>
              <a:rPr kumimoji="0" lang="zh-CN" altLang="en-US" sz="4000" b="0" i="0" u="none" strike="noStrike" kern="1200" cap="none" spc="-90" normalizeH="0" baseline="0" noProof="0" dirty="0">
                <a:ln>
                  <a:noFill/>
                </a:ln>
                <a:solidFill>
                  <a:srgbClr val="FEFEFE"/>
                </a:solidFill>
                <a:effectLst/>
                <a:uLnTx/>
                <a:uFillTx/>
                <a:latin typeface="굴림"/>
                <a:ea typeface="굴림"/>
                <a:cs typeface="+mn-cs"/>
              </a:rPr>
              <a:t>?</a:t>
            </a: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3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l" defTabSz="914400" rtl="0" eaLnBrk="1" fontAlgn="auto" latinLnBrk="0" hangingPunct="1">
              <a:lnSpc>
                <a:spcPct val="109166"/>
              </a:lnSpc>
              <a:spcBef>
                <a:spcPts val="0"/>
              </a:spcBef>
              <a:spcAft>
                <a:spcPts val="0"/>
              </a:spcAft>
              <a:buClrTx/>
              <a:buSzTx/>
              <a:buFontTx/>
              <a:buNone/>
              <a:tabLst/>
              <a:defRPr/>
            </a:pPr>
            <a:r>
              <a:rPr kumimoji="0" lang="en-US" altLang="zh-CN" sz="2900" b="0" i="0" u="none" strike="noStrike" kern="1200" cap="none" spc="0" normalizeH="0" baseline="0" noProof="0" dirty="0">
                <a:ln>
                  <a:noFill/>
                </a:ln>
                <a:solidFill>
                  <a:srgbClr val="FEFEFE"/>
                </a:solidFill>
                <a:effectLst/>
                <a:uLnTx/>
                <a:uFillTx/>
                <a:latin typeface="Arial"/>
                <a:ea typeface="Arial"/>
                <a:cs typeface="+mn-cs"/>
              </a:rPr>
              <a:t>•</a:t>
            </a:r>
            <a:r>
              <a:rPr kumimoji="0" lang="en-US" altLang="zh-CN" sz="2900" b="0" i="0" u="none" strike="noStrike" kern="1200" cap="none" spc="80" normalizeH="0" baseline="0" noProof="0" dirty="0">
                <a:ln>
                  <a:noFill/>
                </a:ln>
                <a:solidFill>
                  <a:srgbClr val="FEFEFE"/>
                </a:solidFill>
                <a:effectLst/>
                <a:uLnTx/>
                <a:uFillTx/>
                <a:latin typeface="Arial"/>
                <a:ea typeface="+mn-ea"/>
                <a:cs typeface="Arial"/>
              </a:rPr>
              <a:t>  </a:t>
            </a:r>
            <a:r>
              <a:rPr kumimoji="0" lang="zh-CN" altLang="en-US" sz="3200" b="0" i="0" u="none" strike="noStrike" kern="1200" cap="none" spc="0" normalizeH="0" baseline="0" noProof="0" dirty="0">
                <a:ln>
                  <a:noFill/>
                </a:ln>
                <a:solidFill>
                  <a:srgbClr val="FEFEFE"/>
                </a:solidFill>
                <a:effectLst/>
                <a:uLnTx/>
                <a:uFillTx/>
                <a:latin typeface="굴림"/>
                <a:ea typeface="굴림"/>
                <a:cs typeface="+mn-cs"/>
              </a:rPr>
              <a:t>서버를</a:t>
            </a:r>
            <a:r>
              <a:rPr kumimoji="0" lang="zh-CN" altLang="en-US" sz="3200" b="0" i="0" u="none" strike="noStrike" kern="1200" cap="none" spc="110" normalizeH="0" baseline="0" noProof="0" dirty="0">
                <a:ln>
                  <a:noFill/>
                </a:ln>
                <a:solidFill>
                  <a:srgbClr val="FEFEFE"/>
                </a:solidFill>
                <a:effectLst/>
                <a:uLnTx/>
                <a:uFillTx/>
                <a:latin typeface="굴림"/>
                <a:ea typeface="+mn-ea"/>
                <a:cs typeface="굴림"/>
              </a:rPr>
              <a:t> </a:t>
            </a:r>
            <a:r>
              <a:rPr kumimoji="0" lang="zh-CN" altLang="en-US" sz="3200" b="0" i="0" u="none" strike="noStrike" kern="1200" cap="none" spc="0" normalizeH="0" baseline="0" noProof="0" dirty="0">
                <a:ln>
                  <a:noFill/>
                </a:ln>
                <a:solidFill>
                  <a:srgbClr val="FEFEFE"/>
                </a:solidFill>
                <a:effectLst/>
                <a:uLnTx/>
                <a:uFillTx/>
                <a:latin typeface="굴림"/>
                <a:ea typeface="굴림"/>
                <a:cs typeface="+mn-cs"/>
              </a:rPr>
              <a:t>생성하거나</a:t>
            </a:r>
            <a:r>
              <a:rPr kumimoji="0" lang="zh-CN" altLang="en-US" sz="3200" b="0" i="0" u="none" strike="noStrike" kern="1200" cap="none" spc="110" normalizeH="0" baseline="0" noProof="0" dirty="0">
                <a:ln>
                  <a:noFill/>
                </a:ln>
                <a:solidFill>
                  <a:srgbClr val="FEFEFE"/>
                </a:solidFill>
                <a:effectLst/>
                <a:uLnTx/>
                <a:uFillTx/>
                <a:latin typeface="굴림"/>
                <a:ea typeface="+mn-ea"/>
                <a:cs typeface="굴림"/>
              </a:rPr>
              <a:t> </a:t>
            </a:r>
            <a:r>
              <a:rPr kumimoji="0" lang="zh-CN" altLang="en-US" sz="3200" b="0" i="0" u="none" strike="noStrike" kern="1200" cap="none" spc="0" normalizeH="0" baseline="0" noProof="0" dirty="0">
                <a:ln>
                  <a:noFill/>
                </a:ln>
                <a:solidFill>
                  <a:srgbClr val="FEFEFE"/>
                </a:solidFill>
                <a:effectLst/>
                <a:uLnTx/>
                <a:uFillTx/>
                <a:latin typeface="굴림"/>
                <a:ea typeface="굴림"/>
                <a:cs typeface="+mn-cs"/>
              </a:rPr>
              <a:t>관리할</a:t>
            </a:r>
            <a:r>
              <a:rPr kumimoji="0" lang="zh-CN" altLang="en-US" sz="3200" b="0" i="0" u="none" strike="noStrike" kern="1200" cap="none" spc="110" normalizeH="0" baseline="0" noProof="0" dirty="0">
                <a:ln>
                  <a:noFill/>
                </a:ln>
                <a:solidFill>
                  <a:srgbClr val="FEFEFE"/>
                </a:solidFill>
                <a:effectLst/>
                <a:uLnTx/>
                <a:uFillTx/>
                <a:latin typeface="굴림"/>
                <a:ea typeface="+mn-ea"/>
                <a:cs typeface="굴림"/>
              </a:rPr>
              <a:t> </a:t>
            </a:r>
            <a:r>
              <a:rPr kumimoji="0" lang="zh-CN" altLang="en-US" sz="3200" b="0" i="0" u="none" strike="noStrike" kern="1200" cap="none" spc="0" normalizeH="0" baseline="0" noProof="0" dirty="0">
                <a:ln>
                  <a:noFill/>
                </a:ln>
                <a:solidFill>
                  <a:srgbClr val="FEFEFE"/>
                </a:solidFill>
                <a:effectLst/>
                <a:uLnTx/>
                <a:uFillTx/>
                <a:latin typeface="굴림"/>
                <a:ea typeface="굴림"/>
                <a:cs typeface="+mn-cs"/>
              </a:rPr>
              <a:t>필요가</a:t>
            </a:r>
            <a:r>
              <a:rPr kumimoji="0" lang="zh-CN" altLang="en-US" sz="3200" b="0" i="0" u="none" strike="noStrike" kern="1200" cap="none" spc="110" normalizeH="0" baseline="0" noProof="0" dirty="0">
                <a:ln>
                  <a:noFill/>
                </a:ln>
                <a:solidFill>
                  <a:srgbClr val="FEFEFE"/>
                </a:solidFill>
                <a:effectLst/>
                <a:uLnTx/>
                <a:uFillTx/>
                <a:latin typeface="굴림"/>
                <a:ea typeface="+mn-ea"/>
                <a:cs typeface="굴림"/>
              </a:rPr>
              <a:t> </a:t>
            </a:r>
            <a:r>
              <a:rPr kumimoji="0" lang="zh-CN" altLang="en-US" sz="3200" b="0" i="0" u="none" strike="noStrike" kern="1200" cap="none" spc="0" normalizeH="0" baseline="0" noProof="0" dirty="0">
                <a:ln>
                  <a:noFill/>
                </a:ln>
                <a:solidFill>
                  <a:srgbClr val="FEFEFE"/>
                </a:solidFill>
                <a:effectLst/>
                <a:uLnTx/>
                <a:uFillTx/>
                <a:latin typeface="굴림"/>
                <a:ea typeface="굴림"/>
                <a:cs typeface="+mn-cs"/>
              </a:rPr>
              <a:t>없음</a:t>
            </a:r>
          </a:p>
          <a:p>
            <a:pPr marL="0" marR="0" lvl="0" indent="0" algn="l" defTabSz="914400" rtl="0" eaLnBrk="1" fontAlgn="auto" latinLnBrk="0" hangingPunct="1">
              <a:lnSpc>
                <a:spcPct val="109166"/>
              </a:lnSpc>
              <a:spcBef>
                <a:spcPts val="0"/>
              </a:spcBef>
              <a:spcAft>
                <a:spcPts val="0"/>
              </a:spcAft>
              <a:buClrTx/>
              <a:buSzTx/>
              <a:buFontTx/>
              <a:buNone/>
              <a:tabLst/>
              <a:defRPr/>
            </a:pPr>
            <a:r>
              <a:rPr kumimoji="0" lang="en-US" altLang="zh-CN" sz="2900" b="0" i="0" u="none" strike="noStrike" kern="1200" cap="none" spc="0" normalizeH="0" baseline="0" noProof="0" dirty="0">
                <a:ln>
                  <a:noFill/>
                </a:ln>
                <a:solidFill>
                  <a:srgbClr val="FEFEFE"/>
                </a:solidFill>
                <a:effectLst/>
                <a:uLnTx/>
                <a:uFillTx/>
                <a:latin typeface="Arial"/>
                <a:ea typeface="Arial"/>
                <a:cs typeface="+mn-cs"/>
              </a:rPr>
              <a:t>•</a:t>
            </a:r>
            <a:r>
              <a:rPr kumimoji="0" lang="en-US" altLang="zh-CN" sz="2900" b="0" i="0" u="none" strike="noStrike" kern="1200" cap="none" spc="89" normalizeH="0" baseline="0" noProof="0" dirty="0">
                <a:ln>
                  <a:noFill/>
                </a:ln>
                <a:solidFill>
                  <a:srgbClr val="FEFEFE"/>
                </a:solidFill>
                <a:effectLst/>
                <a:uLnTx/>
                <a:uFillTx/>
                <a:latin typeface="Arial"/>
                <a:ea typeface="+mn-ea"/>
                <a:cs typeface="Arial"/>
              </a:rPr>
              <a:t>  </a:t>
            </a:r>
            <a:r>
              <a:rPr kumimoji="0" lang="zh-CN" altLang="en-US" sz="3200" b="0" i="0" u="none" strike="noStrike" kern="1200" cap="none" spc="0" normalizeH="0" baseline="0" noProof="0" dirty="0">
                <a:ln>
                  <a:noFill/>
                </a:ln>
                <a:solidFill>
                  <a:srgbClr val="FEFEFE"/>
                </a:solidFill>
                <a:effectLst/>
                <a:uLnTx/>
                <a:uFillTx/>
                <a:latin typeface="굴림"/>
                <a:ea typeface="굴림"/>
                <a:cs typeface="+mn-cs"/>
              </a:rPr>
              <a:t>요청에</a:t>
            </a:r>
            <a:r>
              <a:rPr kumimoji="0" lang="zh-CN" altLang="en-US" sz="3200" b="0" i="0" u="none" strike="noStrike" kern="1200" cap="none" spc="120" normalizeH="0" baseline="0" noProof="0" dirty="0">
                <a:ln>
                  <a:noFill/>
                </a:ln>
                <a:solidFill>
                  <a:srgbClr val="FEFEFE"/>
                </a:solidFill>
                <a:effectLst/>
                <a:uLnTx/>
                <a:uFillTx/>
                <a:latin typeface="굴림"/>
                <a:ea typeface="+mn-ea"/>
                <a:cs typeface="굴림"/>
              </a:rPr>
              <a:t> </a:t>
            </a:r>
            <a:r>
              <a:rPr kumimoji="0" lang="zh-CN" altLang="en-US" sz="3200" b="0" i="0" u="none" strike="noStrike" kern="1200" cap="none" spc="0" normalizeH="0" baseline="0" noProof="0" dirty="0">
                <a:ln>
                  <a:noFill/>
                </a:ln>
                <a:solidFill>
                  <a:srgbClr val="FEFEFE"/>
                </a:solidFill>
                <a:effectLst/>
                <a:uLnTx/>
                <a:uFillTx/>
                <a:latin typeface="굴림"/>
                <a:ea typeface="굴림"/>
                <a:cs typeface="+mn-cs"/>
              </a:rPr>
              <a:t>맞추어</a:t>
            </a:r>
            <a:r>
              <a:rPr kumimoji="0" lang="zh-CN" altLang="en-US" sz="3200" b="0" i="0" u="none" strike="noStrike" kern="1200" cap="none" spc="120" normalizeH="0" baseline="0" noProof="0" dirty="0">
                <a:ln>
                  <a:noFill/>
                </a:ln>
                <a:solidFill>
                  <a:srgbClr val="FEFEFE"/>
                </a:solidFill>
                <a:effectLst/>
                <a:uLnTx/>
                <a:uFillTx/>
                <a:latin typeface="굴림"/>
                <a:ea typeface="+mn-ea"/>
                <a:cs typeface="굴림"/>
              </a:rPr>
              <a:t> </a:t>
            </a:r>
            <a:r>
              <a:rPr kumimoji="0" lang="zh-CN" altLang="en-US" sz="3200" b="0" i="0" u="none" strike="noStrike" kern="1200" cap="none" spc="0" normalizeH="0" baseline="0" noProof="0" dirty="0">
                <a:ln>
                  <a:noFill/>
                </a:ln>
                <a:solidFill>
                  <a:srgbClr val="FEFEFE"/>
                </a:solidFill>
                <a:effectLst/>
                <a:uLnTx/>
                <a:uFillTx/>
                <a:latin typeface="굴림"/>
                <a:ea typeface="굴림"/>
                <a:cs typeface="+mn-cs"/>
              </a:rPr>
              <a:t>확장</a:t>
            </a:r>
            <a:r>
              <a:rPr kumimoji="0" lang="zh-CN" altLang="en-US" sz="3200" b="0" i="0" u="none" strike="noStrike" kern="1200" cap="none" spc="120" normalizeH="0" baseline="0" noProof="0" dirty="0">
                <a:ln>
                  <a:noFill/>
                </a:ln>
                <a:solidFill>
                  <a:srgbClr val="FEFEFE"/>
                </a:solidFill>
                <a:effectLst/>
                <a:uLnTx/>
                <a:uFillTx/>
                <a:latin typeface="굴림"/>
                <a:ea typeface="+mn-ea"/>
                <a:cs typeface="굴림"/>
              </a:rPr>
              <a:t> </a:t>
            </a:r>
            <a:r>
              <a:rPr kumimoji="0" lang="zh-CN" altLang="en-US" sz="3200" b="0" i="0" u="none" strike="noStrike" kern="1200" cap="none" spc="0" normalizeH="0" baseline="0" noProof="0" dirty="0">
                <a:ln>
                  <a:noFill/>
                </a:ln>
                <a:solidFill>
                  <a:srgbClr val="FEFEFE"/>
                </a:solidFill>
                <a:effectLst/>
                <a:uLnTx/>
                <a:uFillTx/>
                <a:latin typeface="굴림"/>
                <a:ea typeface="굴림"/>
                <a:cs typeface="+mn-cs"/>
              </a:rPr>
              <a:t>가능</a:t>
            </a:r>
          </a:p>
          <a:p>
            <a:pPr marL="0" marR="0" lvl="0" indent="0" algn="l" defTabSz="914400" rtl="0" eaLnBrk="1" fontAlgn="auto" latinLnBrk="0" hangingPunct="1">
              <a:lnSpc>
                <a:spcPct val="109166"/>
              </a:lnSpc>
              <a:spcBef>
                <a:spcPts val="0"/>
              </a:spcBef>
              <a:spcAft>
                <a:spcPts val="0"/>
              </a:spcAft>
              <a:buClrTx/>
              <a:buSzTx/>
              <a:buFontTx/>
              <a:buNone/>
              <a:tabLst/>
              <a:defRPr/>
            </a:pPr>
            <a:r>
              <a:rPr kumimoji="0" lang="en-US" altLang="zh-CN" sz="2900" b="0" i="0" u="none" strike="noStrike" kern="1200" cap="none" spc="0" normalizeH="0" baseline="0" noProof="0" dirty="0">
                <a:ln>
                  <a:noFill/>
                </a:ln>
                <a:solidFill>
                  <a:srgbClr val="FEFEFE"/>
                </a:solidFill>
                <a:effectLst/>
                <a:uLnTx/>
                <a:uFillTx/>
                <a:latin typeface="Arial"/>
                <a:ea typeface="Arial"/>
                <a:cs typeface="+mn-cs"/>
              </a:rPr>
              <a:t>•</a:t>
            </a:r>
            <a:r>
              <a:rPr kumimoji="0" lang="en-US" altLang="zh-CN" sz="2900" b="0" i="0" u="none" strike="noStrike" kern="1200" cap="none" spc="89" normalizeH="0" baseline="0" noProof="0" dirty="0">
                <a:ln>
                  <a:noFill/>
                </a:ln>
                <a:solidFill>
                  <a:srgbClr val="FEFEFE"/>
                </a:solidFill>
                <a:effectLst/>
                <a:uLnTx/>
                <a:uFillTx/>
                <a:latin typeface="Arial"/>
                <a:ea typeface="+mn-ea"/>
                <a:cs typeface="Arial"/>
              </a:rPr>
              <a:t>  </a:t>
            </a:r>
            <a:r>
              <a:rPr kumimoji="0" lang="zh-CN" altLang="en-US" sz="3200" b="0" i="0" u="none" strike="noStrike" kern="1200" cap="none" spc="0" normalizeH="0" baseline="0" noProof="0" dirty="0">
                <a:ln>
                  <a:noFill/>
                </a:ln>
                <a:solidFill>
                  <a:srgbClr val="FEFEFE"/>
                </a:solidFill>
                <a:effectLst/>
                <a:uLnTx/>
                <a:uFillTx/>
                <a:latin typeface="굴림"/>
                <a:ea typeface="굴림"/>
                <a:cs typeface="+mn-cs"/>
              </a:rPr>
              <a:t>사용한</a:t>
            </a:r>
            <a:r>
              <a:rPr kumimoji="0" lang="zh-CN" altLang="en-US" sz="3200" b="0" i="0" u="none" strike="noStrike" kern="1200" cap="none" spc="120" normalizeH="0" baseline="0" noProof="0" dirty="0">
                <a:ln>
                  <a:noFill/>
                </a:ln>
                <a:solidFill>
                  <a:srgbClr val="FEFEFE"/>
                </a:solidFill>
                <a:effectLst/>
                <a:uLnTx/>
                <a:uFillTx/>
                <a:latin typeface="굴림"/>
                <a:ea typeface="+mn-ea"/>
                <a:cs typeface="굴림"/>
              </a:rPr>
              <a:t> </a:t>
            </a:r>
            <a:r>
              <a:rPr kumimoji="0" lang="zh-CN" altLang="en-US" sz="3200" b="0" i="0" u="none" strike="noStrike" kern="1200" cap="none" spc="0" normalizeH="0" baseline="0" noProof="0" dirty="0">
                <a:ln>
                  <a:noFill/>
                </a:ln>
                <a:solidFill>
                  <a:srgbClr val="FEFEFE"/>
                </a:solidFill>
                <a:effectLst/>
                <a:uLnTx/>
                <a:uFillTx/>
                <a:latin typeface="굴림"/>
                <a:ea typeface="굴림"/>
                <a:cs typeface="+mn-cs"/>
              </a:rPr>
              <a:t>만큼만</a:t>
            </a:r>
            <a:r>
              <a:rPr kumimoji="0" lang="zh-CN" altLang="en-US" sz="3200" b="0" i="0" u="none" strike="noStrike" kern="1200" cap="none" spc="120" normalizeH="0" baseline="0" noProof="0" dirty="0">
                <a:ln>
                  <a:noFill/>
                </a:ln>
                <a:solidFill>
                  <a:srgbClr val="FEFEFE"/>
                </a:solidFill>
                <a:effectLst/>
                <a:uLnTx/>
                <a:uFillTx/>
                <a:latin typeface="굴림"/>
                <a:ea typeface="+mn-ea"/>
                <a:cs typeface="굴림"/>
              </a:rPr>
              <a:t> </a:t>
            </a:r>
            <a:r>
              <a:rPr kumimoji="0" lang="zh-CN" altLang="en-US" sz="3200" b="0" i="0" u="none" strike="noStrike" kern="1200" cap="none" spc="0" normalizeH="0" baseline="0" noProof="0" dirty="0">
                <a:ln>
                  <a:noFill/>
                </a:ln>
                <a:solidFill>
                  <a:srgbClr val="FEFEFE"/>
                </a:solidFill>
                <a:effectLst/>
                <a:uLnTx/>
                <a:uFillTx/>
                <a:latin typeface="굴림"/>
                <a:ea typeface="굴림"/>
                <a:cs typeface="+mn-cs"/>
              </a:rPr>
              <a:t>비용</a:t>
            </a:r>
            <a:r>
              <a:rPr kumimoji="0" lang="zh-CN" altLang="en-US" sz="3200" b="0" i="0" u="none" strike="noStrike" kern="1200" cap="none" spc="120" normalizeH="0" baseline="0" noProof="0" dirty="0">
                <a:ln>
                  <a:noFill/>
                </a:ln>
                <a:solidFill>
                  <a:srgbClr val="FEFEFE"/>
                </a:solidFill>
                <a:effectLst/>
                <a:uLnTx/>
                <a:uFillTx/>
                <a:latin typeface="굴림"/>
                <a:ea typeface="+mn-ea"/>
                <a:cs typeface="굴림"/>
              </a:rPr>
              <a:t> </a:t>
            </a:r>
            <a:r>
              <a:rPr kumimoji="0" lang="zh-CN" altLang="en-US" sz="3200" b="0" i="0" u="none" strike="noStrike" kern="1200" cap="none" spc="0" normalizeH="0" baseline="0" noProof="0" dirty="0">
                <a:ln>
                  <a:noFill/>
                </a:ln>
                <a:solidFill>
                  <a:srgbClr val="FEFEFE"/>
                </a:solidFill>
                <a:effectLst/>
                <a:uLnTx/>
                <a:uFillTx/>
                <a:latin typeface="굴림"/>
                <a:ea typeface="굴림"/>
                <a:cs typeface="+mn-cs"/>
              </a:rPr>
              <a:t>지불</a:t>
            </a:r>
          </a:p>
          <a:p>
            <a:pPr marL="0" marR="0" lvl="0" indent="0" algn="l" defTabSz="914400" rtl="0" eaLnBrk="1" fontAlgn="auto" latinLnBrk="0" hangingPunct="1">
              <a:lnSpc>
                <a:spcPct val="110833"/>
              </a:lnSpc>
              <a:spcBef>
                <a:spcPts val="0"/>
              </a:spcBef>
              <a:spcAft>
                <a:spcPts val="0"/>
              </a:spcAft>
              <a:buClrTx/>
              <a:buSzTx/>
              <a:buFontTx/>
              <a:buNone/>
              <a:tabLst/>
              <a:defRPr/>
            </a:pPr>
            <a:r>
              <a:rPr kumimoji="0" lang="en-US" altLang="zh-CN" sz="2900" b="0" i="0" u="none" strike="noStrike" kern="1200" cap="none" spc="0" normalizeH="0" baseline="0" noProof="0" dirty="0">
                <a:ln>
                  <a:noFill/>
                </a:ln>
                <a:solidFill>
                  <a:srgbClr val="FEFEFE"/>
                </a:solidFill>
                <a:effectLst/>
                <a:uLnTx/>
                <a:uFillTx/>
                <a:latin typeface="Arial"/>
                <a:ea typeface="Arial"/>
                <a:cs typeface="+mn-cs"/>
              </a:rPr>
              <a:t>•</a:t>
            </a:r>
            <a:r>
              <a:rPr kumimoji="0" lang="en-US" altLang="zh-CN" sz="2900" b="0" i="0" u="none" strike="noStrike" kern="1200" cap="none" spc="-60" normalizeH="0" baseline="0" noProof="0" dirty="0">
                <a:ln>
                  <a:noFill/>
                </a:ln>
                <a:solidFill>
                  <a:srgbClr val="FEFEFE"/>
                </a:solidFill>
                <a:effectLst/>
                <a:uLnTx/>
                <a:uFillTx/>
                <a:latin typeface="Arial"/>
                <a:ea typeface="+mn-ea"/>
                <a:cs typeface="Arial"/>
              </a:rPr>
              <a:t>  </a:t>
            </a:r>
            <a:r>
              <a:rPr kumimoji="0" lang="zh-CN" altLang="en-US" sz="3200" b="0" i="0" u="none" strike="noStrike" kern="1200" cap="none" spc="0" normalizeH="0" baseline="0" noProof="0" dirty="0">
                <a:ln>
                  <a:noFill/>
                </a:ln>
                <a:solidFill>
                  <a:srgbClr val="FEFEFE"/>
                </a:solidFill>
                <a:effectLst/>
                <a:uLnTx/>
                <a:uFillTx/>
                <a:latin typeface="굴림"/>
                <a:ea typeface="굴림"/>
                <a:cs typeface="+mn-cs"/>
              </a:rPr>
              <a:t>고가용성(HA)</a:t>
            </a:r>
            <a:r>
              <a:rPr kumimoji="0" lang="zh-CN" altLang="en-US" sz="3200" b="0" i="0" u="none" strike="noStrike" kern="1200" cap="none" spc="-85" normalizeH="0" baseline="0" noProof="0" dirty="0">
                <a:ln>
                  <a:noFill/>
                </a:ln>
                <a:solidFill>
                  <a:srgbClr val="FEFEFE"/>
                </a:solidFill>
                <a:effectLst/>
                <a:uLnTx/>
                <a:uFillTx/>
                <a:latin typeface="굴림"/>
                <a:ea typeface="+mn-ea"/>
                <a:cs typeface="굴림"/>
              </a:rPr>
              <a:t> </a:t>
            </a:r>
            <a:r>
              <a:rPr kumimoji="0" lang="zh-CN" altLang="en-US" sz="3200" b="0" i="0" u="none" strike="noStrike" kern="1200" cap="none" spc="0" normalizeH="0" baseline="0" noProof="0" dirty="0">
                <a:ln>
                  <a:noFill/>
                </a:ln>
                <a:solidFill>
                  <a:srgbClr val="FEFEFE"/>
                </a:solidFill>
                <a:effectLst/>
                <a:uLnTx/>
                <a:uFillTx/>
                <a:latin typeface="굴림"/>
                <a:ea typeface="굴림"/>
                <a:cs typeface="+mn-cs"/>
              </a:rPr>
              <a:t>및</a:t>
            </a:r>
            <a:r>
              <a:rPr kumimoji="0" lang="zh-CN" altLang="en-US" sz="3200" b="0" i="0" u="none" strike="noStrike" kern="1200" cap="none" spc="-85" normalizeH="0" baseline="0" noProof="0" dirty="0">
                <a:ln>
                  <a:noFill/>
                </a:ln>
                <a:solidFill>
                  <a:srgbClr val="FEFEFE"/>
                </a:solidFill>
                <a:effectLst/>
                <a:uLnTx/>
                <a:uFillTx/>
                <a:latin typeface="굴림"/>
                <a:ea typeface="+mn-ea"/>
                <a:cs typeface="굴림"/>
              </a:rPr>
              <a:t> </a:t>
            </a:r>
            <a:r>
              <a:rPr kumimoji="0" lang="zh-CN" altLang="en-US" sz="3200" b="0" i="0" u="none" strike="noStrike" kern="1200" cap="none" spc="0" normalizeH="0" baseline="0" noProof="0" dirty="0">
                <a:ln>
                  <a:noFill/>
                </a:ln>
                <a:solidFill>
                  <a:srgbClr val="FEFEFE"/>
                </a:solidFill>
                <a:effectLst/>
                <a:uLnTx/>
                <a:uFillTx/>
                <a:latin typeface="굴림"/>
                <a:ea typeface="굴림"/>
                <a:cs typeface="+mn-cs"/>
              </a:rPr>
              <a:t>재해</a:t>
            </a:r>
            <a:r>
              <a:rPr kumimoji="0" lang="zh-CN" altLang="en-US" sz="3200" b="0" i="0" u="none" strike="noStrike" kern="1200" cap="none" spc="-80" normalizeH="0" baseline="0" noProof="0" dirty="0">
                <a:ln>
                  <a:noFill/>
                </a:ln>
                <a:solidFill>
                  <a:srgbClr val="FEFEFE"/>
                </a:solidFill>
                <a:effectLst/>
                <a:uLnTx/>
                <a:uFillTx/>
                <a:latin typeface="굴림"/>
                <a:ea typeface="+mn-ea"/>
                <a:cs typeface="굴림"/>
              </a:rPr>
              <a:t> </a:t>
            </a:r>
            <a:r>
              <a:rPr kumimoji="0" lang="zh-CN" altLang="en-US" sz="3200" b="0" i="0" u="none" strike="noStrike" kern="1200" cap="none" spc="0" normalizeH="0" baseline="0" noProof="0" dirty="0">
                <a:ln>
                  <a:noFill/>
                </a:ln>
                <a:solidFill>
                  <a:srgbClr val="FEFEFE"/>
                </a:solidFill>
                <a:effectLst/>
                <a:uLnTx/>
                <a:uFillTx/>
                <a:latin typeface="굴림"/>
                <a:ea typeface="굴림"/>
                <a:cs typeface="+mn-cs"/>
              </a:rPr>
              <a:t>복구(DR)</a:t>
            </a:r>
            <a:r>
              <a:rPr kumimoji="0" lang="zh-CN" altLang="en-US" sz="3200" b="0" i="0" u="none" strike="noStrike" kern="1200" cap="none" spc="-90" normalizeH="0" baseline="0" noProof="0" dirty="0">
                <a:ln>
                  <a:noFill/>
                </a:ln>
                <a:solidFill>
                  <a:srgbClr val="FEFEFE"/>
                </a:solidFill>
                <a:effectLst/>
                <a:uLnTx/>
                <a:uFillTx/>
                <a:latin typeface="굴림"/>
                <a:ea typeface="+mn-ea"/>
                <a:cs typeface="굴림"/>
              </a:rPr>
              <a:t> </a:t>
            </a:r>
            <a:r>
              <a:rPr kumimoji="0" lang="zh-CN" altLang="en-US" sz="3200" b="0" i="0" u="none" strike="noStrike" kern="1200" cap="none" spc="0" normalizeH="0" baseline="0" noProof="0" dirty="0">
                <a:ln>
                  <a:noFill/>
                </a:ln>
                <a:solidFill>
                  <a:srgbClr val="FEFEFE"/>
                </a:solidFill>
                <a:effectLst/>
                <a:uLnTx/>
                <a:uFillTx/>
                <a:latin typeface="굴림"/>
                <a:ea typeface="굴림"/>
                <a:cs typeface="+mn-cs"/>
              </a:rPr>
              <a:t>내장</a:t>
            </a: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639"/>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4133374"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t>
            </a:r>
            <a:r>
              <a:rPr kumimoji="0" lang="en-US" altLang="zh-CN" sz="800" b="0" i="0" u="none" strike="noStrike" kern="1200" cap="none" spc="55"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2019,</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Amazon</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Web</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Services,</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Inc.</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or</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its</a:t>
            </a:r>
            <a:r>
              <a:rPr kumimoji="0" lang="en-US" altLang="zh-CN" sz="800" b="0" i="0" u="none" strike="noStrike" kern="1200" cap="none" spc="55"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affiliates.</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All</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rights</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reserved.</a:t>
            </a:r>
          </a:p>
        </p:txBody>
      </p:sp>
    </p:spTree>
    <p:extLst>
      <p:ext uri="{BB962C8B-B14F-4D97-AF65-F5344CB8AC3E}">
        <p14:creationId xmlns:p14="http://schemas.microsoft.com/office/powerpoint/2010/main" val="340392923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Freeform 78"/>
          <p:cNvSpPr/>
          <p:nvPr/>
        </p:nvSpPr>
        <p:spPr>
          <a:xfrm>
            <a:off x="0" y="0"/>
            <a:ext cx="12192000" cy="6858000"/>
          </a:xfrm>
          <a:custGeom>
            <a:avLst/>
            <a:gdLst>
              <a:gd name="connsiteX0" fmla="*/ 0 w 12192000"/>
              <a:gd name="connsiteY0" fmla="*/ 6858000 h 6858000"/>
              <a:gd name="connsiteX1" fmla="*/ 12192000 w 12192000"/>
              <a:gd name="connsiteY1" fmla="*/ 6858000 h 6858000"/>
              <a:gd name="connsiteX2" fmla="*/ 12192000 w 12192000"/>
              <a:gd name="connsiteY2" fmla="*/ 0 h 6858000"/>
              <a:gd name="connsiteX3" fmla="*/ 0 w 12192000"/>
              <a:gd name="connsiteY3" fmla="*/ 0 h 6858000"/>
              <a:gd name="connsiteX4" fmla="*/ 0 w 12192000"/>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6858000"/>
                </a:moveTo>
                <a:lnTo>
                  <a:pt x="12192000" y="6858000"/>
                </a:lnTo>
                <a:lnTo>
                  <a:pt x="12192000" y="0"/>
                </a:lnTo>
                <a:lnTo>
                  <a:pt x="0" y="0"/>
                </a:lnTo>
                <a:lnTo>
                  <a:pt x="0" y="6858000"/>
                </a:lnTo>
                <a:close/>
              </a:path>
            </a:pathLst>
          </a:custGeom>
          <a:solidFill>
            <a:srgbClr val="000000">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pic>
        <p:nvPicPr>
          <p:cNvPr id="80" name="Picture 80"/>
          <p:cNvPicPr>
            <a:picLocks noChangeAspect="1"/>
          </p:cNvPicPr>
          <p:nvPr/>
        </p:nvPicPr>
        <p:blipFill>
          <a:blip r:embed="rId2"/>
          <a:stretch>
            <a:fillRect/>
          </a:stretch>
        </p:blipFill>
        <p:spPr>
          <a:xfrm>
            <a:off x="4030979" y="1188719"/>
            <a:ext cx="4000500" cy="3992879"/>
          </a:xfrm>
          <a:prstGeom prst="rect">
            <a:avLst/>
          </a:prstGeom>
        </p:spPr>
      </p:pic>
      <p:sp>
        <p:nvSpPr>
          <p:cNvPr id="2" name="TextBox 80"/>
          <p:cNvSpPr txBox="1"/>
          <p:nvPr/>
        </p:nvSpPr>
        <p:spPr>
          <a:xfrm>
            <a:off x="4585494" y="6265367"/>
            <a:ext cx="3149232" cy="121615"/>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t>
            </a:r>
            <a:r>
              <a:rPr kumimoji="0" lang="en-US" altLang="zh-CN" sz="800" b="0" i="0" u="none" strike="noStrike" kern="1200" cap="none" spc="55"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2019,</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Amazon</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Web</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Services,</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Inc.</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or</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its</a:t>
            </a:r>
            <a:r>
              <a:rPr kumimoji="0" lang="en-US" altLang="zh-CN" sz="800" b="0" i="0" u="none" strike="noStrike" kern="1200" cap="none" spc="55"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affiliates.</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All</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rights</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reserved.</a:t>
            </a:r>
          </a:p>
        </p:txBody>
      </p:sp>
    </p:spTree>
    <p:extLst>
      <p:ext uri="{BB962C8B-B14F-4D97-AF65-F5344CB8AC3E}">
        <p14:creationId xmlns:p14="http://schemas.microsoft.com/office/powerpoint/2010/main" val="391502959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Freeform 81"/>
          <p:cNvSpPr/>
          <p:nvPr/>
        </p:nvSpPr>
        <p:spPr>
          <a:xfrm>
            <a:off x="0" y="0"/>
            <a:ext cx="12192000" cy="6858000"/>
          </a:xfrm>
          <a:custGeom>
            <a:avLst/>
            <a:gdLst>
              <a:gd name="connsiteX0" fmla="*/ 0 w 12192000"/>
              <a:gd name="connsiteY0" fmla="*/ 6858000 h 6858000"/>
              <a:gd name="connsiteX1" fmla="*/ 12192000 w 12192000"/>
              <a:gd name="connsiteY1" fmla="*/ 6858000 h 6858000"/>
              <a:gd name="connsiteX2" fmla="*/ 12192000 w 12192000"/>
              <a:gd name="connsiteY2" fmla="*/ 0 h 6858000"/>
              <a:gd name="connsiteX3" fmla="*/ 0 w 12192000"/>
              <a:gd name="connsiteY3" fmla="*/ 0 h 6858000"/>
              <a:gd name="connsiteX4" fmla="*/ 0 w 12192000"/>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6858000"/>
                </a:moveTo>
                <a:lnTo>
                  <a:pt x="12192000" y="6858000"/>
                </a:lnTo>
                <a:lnTo>
                  <a:pt x="12192000" y="0"/>
                </a:lnTo>
                <a:lnTo>
                  <a:pt x="0" y="0"/>
                </a:lnTo>
                <a:lnTo>
                  <a:pt x="0" y="6858000"/>
                </a:lnTo>
                <a:close/>
              </a:path>
            </a:pathLst>
          </a:custGeom>
          <a:solidFill>
            <a:srgbClr val="000000">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pic>
        <p:nvPicPr>
          <p:cNvPr id="83" name="Picture 83"/>
          <p:cNvPicPr>
            <a:picLocks noChangeAspect="1"/>
          </p:cNvPicPr>
          <p:nvPr/>
        </p:nvPicPr>
        <p:blipFill>
          <a:blip r:embed="rId2"/>
          <a:stretch>
            <a:fillRect/>
          </a:stretch>
        </p:blipFill>
        <p:spPr>
          <a:xfrm>
            <a:off x="6088380" y="2293620"/>
            <a:ext cx="990600" cy="975360"/>
          </a:xfrm>
          <a:prstGeom prst="rect">
            <a:avLst/>
          </a:prstGeom>
        </p:spPr>
      </p:pic>
      <p:pic>
        <p:nvPicPr>
          <p:cNvPr id="84" name="Picture 84"/>
          <p:cNvPicPr>
            <a:picLocks noChangeAspect="1"/>
          </p:cNvPicPr>
          <p:nvPr/>
        </p:nvPicPr>
        <p:blipFill>
          <a:blip r:embed="rId3"/>
          <a:stretch>
            <a:fillRect/>
          </a:stretch>
        </p:blipFill>
        <p:spPr>
          <a:xfrm>
            <a:off x="7170420" y="2194560"/>
            <a:ext cx="3573779" cy="3535679"/>
          </a:xfrm>
          <a:prstGeom prst="rect">
            <a:avLst/>
          </a:prstGeom>
        </p:spPr>
      </p:pic>
      <p:pic>
        <p:nvPicPr>
          <p:cNvPr id="85" name="Picture 85"/>
          <p:cNvPicPr>
            <a:picLocks noChangeAspect="1"/>
          </p:cNvPicPr>
          <p:nvPr/>
        </p:nvPicPr>
        <p:blipFill>
          <a:blip r:embed="rId4"/>
          <a:stretch>
            <a:fillRect/>
          </a:stretch>
        </p:blipFill>
        <p:spPr>
          <a:xfrm>
            <a:off x="2537460" y="2293620"/>
            <a:ext cx="982980" cy="3322320"/>
          </a:xfrm>
          <a:prstGeom prst="rect">
            <a:avLst/>
          </a:prstGeom>
        </p:spPr>
      </p:pic>
      <p:pic>
        <p:nvPicPr>
          <p:cNvPr id="86" name="Picture 86"/>
          <p:cNvPicPr>
            <a:picLocks noChangeAspect="1"/>
          </p:cNvPicPr>
          <p:nvPr/>
        </p:nvPicPr>
        <p:blipFill>
          <a:blip r:embed="rId5"/>
          <a:stretch>
            <a:fillRect/>
          </a:stretch>
        </p:blipFill>
        <p:spPr>
          <a:xfrm>
            <a:off x="3604260" y="2689860"/>
            <a:ext cx="2392680" cy="2491740"/>
          </a:xfrm>
          <a:prstGeom prst="rect">
            <a:avLst/>
          </a:prstGeom>
        </p:spPr>
      </p:pic>
      <p:sp>
        <p:nvSpPr>
          <p:cNvPr id="2" name="TextBox 86"/>
          <p:cNvSpPr txBox="1"/>
          <p:nvPr/>
        </p:nvSpPr>
        <p:spPr>
          <a:xfrm>
            <a:off x="452119" y="346202"/>
            <a:ext cx="3400793" cy="164463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b="0" i="0" u="none" strike="noStrike" kern="1200" cap="none" spc="-25" normalizeH="0" baseline="0" noProof="0" dirty="0">
                <a:ln>
                  <a:noFill/>
                </a:ln>
                <a:solidFill>
                  <a:srgbClr val="FEFEFE"/>
                </a:solidFill>
                <a:effectLst/>
                <a:uLnTx/>
                <a:uFillTx/>
                <a:latin typeface="Times New Roman"/>
                <a:ea typeface="Times New Roman"/>
                <a:cs typeface="+mn-cs"/>
              </a:rPr>
              <a:t>AWS</a:t>
            </a:r>
            <a:r>
              <a:rPr kumimoji="0" lang="en-US" altLang="zh-CN" sz="4000" b="0" i="0" u="none" strike="noStrike" kern="1200" cap="none" spc="-150" normalizeH="0" baseline="0" noProof="0" dirty="0">
                <a:ln>
                  <a:noFill/>
                </a:ln>
                <a:solidFill>
                  <a:srgbClr val="FEFEFE"/>
                </a:solidFill>
                <a:effectLst/>
                <a:uLnTx/>
                <a:uFillTx/>
                <a:latin typeface="Times New Roman"/>
                <a:ea typeface="+mn-ea"/>
                <a:cs typeface="Times New Roman"/>
              </a:rPr>
              <a:t> </a:t>
            </a:r>
            <a:r>
              <a:rPr kumimoji="0" lang="en-US" altLang="zh-CN" sz="4000" b="0" i="0" u="none" strike="noStrike" kern="1200" cap="none" spc="-20" normalizeH="0" baseline="0" noProof="0" dirty="0">
                <a:ln>
                  <a:noFill/>
                </a:ln>
                <a:solidFill>
                  <a:srgbClr val="FEFEFE"/>
                </a:solidFill>
                <a:effectLst/>
                <a:uLnTx/>
                <a:uFillTx/>
                <a:latin typeface="Times New Roman"/>
                <a:ea typeface="Times New Roman"/>
                <a:cs typeface="+mn-cs"/>
              </a:rPr>
              <a:t>Lambda</a:t>
            </a: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954"/>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1756143" algn="l" defTabSz="914400" rtl="0" eaLnBrk="1" fontAlgn="auto" latinLnBrk="0" hangingPunct="1">
              <a:lnSpc>
                <a:spcPct val="110833"/>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FEFEFE"/>
                </a:solidFill>
                <a:effectLst/>
                <a:uLnTx/>
                <a:uFillTx/>
                <a:latin typeface="굴림"/>
                <a:ea typeface="굴림"/>
                <a:cs typeface="+mn-cs"/>
              </a:rPr>
              <a:t>이벤트</a:t>
            </a:r>
            <a:r>
              <a:rPr kumimoji="0" lang="zh-CN" altLang="en-US" sz="2400" b="0" i="0" u="none" strike="noStrike" kern="1200" cap="none" spc="50" normalizeH="0" baseline="0" noProof="0" dirty="0">
                <a:ln>
                  <a:noFill/>
                </a:ln>
                <a:solidFill>
                  <a:srgbClr val="FEFEFE"/>
                </a:solidFill>
                <a:effectLst/>
                <a:uLnTx/>
                <a:uFillTx/>
                <a:latin typeface="굴림"/>
                <a:ea typeface="+mn-ea"/>
                <a:cs typeface="굴림"/>
              </a:rPr>
              <a:t> </a:t>
            </a:r>
            <a:r>
              <a:rPr kumimoji="0" lang="zh-CN" altLang="en-US" sz="2400" b="0" i="0" u="none" strike="noStrike" kern="1200" cap="none" spc="-5" normalizeH="0" baseline="0" noProof="0" dirty="0">
                <a:ln>
                  <a:noFill/>
                </a:ln>
                <a:solidFill>
                  <a:srgbClr val="FEFEFE"/>
                </a:solidFill>
                <a:effectLst/>
                <a:uLnTx/>
                <a:uFillTx/>
                <a:latin typeface="굴림"/>
                <a:ea typeface="굴림"/>
                <a:cs typeface="+mn-cs"/>
              </a:rPr>
              <a:t>소스</a:t>
            </a:r>
          </a:p>
        </p:txBody>
      </p:sp>
      <p:sp>
        <p:nvSpPr>
          <p:cNvPr id="87" name="TextBox 87"/>
          <p:cNvSpPr txBox="1"/>
          <p:nvPr/>
        </p:nvSpPr>
        <p:spPr>
          <a:xfrm>
            <a:off x="5018432" y="1596237"/>
            <a:ext cx="3140786" cy="364845"/>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129" normalizeH="0" baseline="0" noProof="0" dirty="0">
                <a:ln>
                  <a:noFill/>
                </a:ln>
                <a:solidFill>
                  <a:srgbClr val="FCC300"/>
                </a:solidFill>
                <a:effectLst/>
                <a:uLnTx/>
                <a:uFillTx/>
                <a:latin typeface="Times New Roman"/>
                <a:ea typeface="Times New Roman"/>
                <a:cs typeface="+mn-cs"/>
              </a:rPr>
              <a:t>AWS</a:t>
            </a:r>
            <a:r>
              <a:rPr kumimoji="0" lang="en-US" altLang="zh-CN" sz="2400" b="0" i="0" u="none" strike="noStrike" kern="1200" cap="none" spc="44" normalizeH="0" baseline="0" noProof="0" dirty="0">
                <a:ln>
                  <a:noFill/>
                </a:ln>
                <a:solidFill>
                  <a:srgbClr val="FCC300"/>
                </a:solidFill>
                <a:effectLst/>
                <a:uLnTx/>
                <a:uFillTx/>
                <a:latin typeface="Times New Roman"/>
                <a:ea typeface="+mn-ea"/>
                <a:cs typeface="Times New Roman"/>
              </a:rPr>
              <a:t> </a:t>
            </a:r>
            <a:r>
              <a:rPr kumimoji="0" lang="en-US" altLang="zh-CN" sz="2400" b="0" i="0" u="none" strike="noStrike" kern="1200" cap="none" spc="94" normalizeH="0" baseline="0" noProof="0" dirty="0">
                <a:ln>
                  <a:noFill/>
                </a:ln>
                <a:solidFill>
                  <a:srgbClr val="FCC300"/>
                </a:solidFill>
                <a:effectLst/>
                <a:uLnTx/>
                <a:uFillTx/>
                <a:latin typeface="Times New Roman"/>
                <a:ea typeface="Times New Roman"/>
                <a:cs typeface="+mn-cs"/>
              </a:rPr>
              <a:t>Lambda</a:t>
            </a:r>
            <a:r>
              <a:rPr kumimoji="0" lang="en-US" altLang="zh-CN" sz="2400" b="0" i="0" u="none" strike="noStrike" kern="1200" cap="none" spc="44" normalizeH="0" baseline="0" noProof="0" dirty="0">
                <a:ln>
                  <a:noFill/>
                </a:ln>
                <a:solidFill>
                  <a:srgbClr val="FCC300"/>
                </a:solidFill>
                <a:effectLst/>
                <a:uLnTx/>
                <a:uFillTx/>
                <a:latin typeface="Times New Roman"/>
                <a:ea typeface="+mn-ea"/>
                <a:cs typeface="Times New Roman"/>
              </a:rPr>
              <a:t> </a:t>
            </a:r>
            <a:r>
              <a:rPr kumimoji="0" lang="en-US" altLang="zh-CN" sz="2400" b="0" i="0" u="none" strike="noStrike" kern="1200" cap="none" spc="80" normalizeH="0" baseline="0" noProof="0" dirty="0">
                <a:ln>
                  <a:noFill/>
                </a:ln>
                <a:solidFill>
                  <a:srgbClr val="FCC300"/>
                </a:solidFill>
                <a:effectLst/>
                <a:uLnTx/>
                <a:uFillTx/>
                <a:latin typeface="Times New Roman"/>
                <a:ea typeface="Times New Roman"/>
                <a:cs typeface="+mn-cs"/>
              </a:rPr>
              <a:t>Function</a:t>
            </a:r>
          </a:p>
        </p:txBody>
      </p:sp>
      <p:sp>
        <p:nvSpPr>
          <p:cNvPr id="88" name="TextBox 88"/>
          <p:cNvSpPr txBox="1"/>
          <p:nvPr/>
        </p:nvSpPr>
        <p:spPr>
          <a:xfrm>
            <a:off x="8662040" y="1585454"/>
            <a:ext cx="2971800" cy="405384"/>
          </a:xfrm>
          <a:prstGeom prst="rect">
            <a:avLst/>
          </a:prstGeom>
          <a:noFill/>
        </p:spPr>
        <p:txBody>
          <a:bodyPr wrap="square" lIns="0" tIns="0" rIns="0" bIns="0" rtlCol="0">
            <a:spAutoFit/>
          </a:bodyPr>
          <a:lstStyle/>
          <a:p>
            <a:pPr marL="0" marR="0" lvl="0" indent="0" algn="l" defTabSz="914400" rtl="0" eaLnBrk="1" fontAlgn="auto" latinLnBrk="0" hangingPunct="1">
              <a:lnSpc>
                <a:spcPct val="110833"/>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FEFEFE"/>
                </a:solidFill>
                <a:effectLst/>
                <a:uLnTx/>
                <a:uFillTx/>
                <a:latin typeface="굴림"/>
                <a:ea typeface="굴림"/>
                <a:cs typeface="+mn-cs"/>
              </a:rPr>
              <a:t>다양한</a:t>
            </a:r>
            <a:r>
              <a:rPr kumimoji="0" lang="zh-CN" altLang="en-US" sz="2400" b="0" i="0" u="none" strike="noStrike" kern="1200" cap="none" spc="0" normalizeH="0" baseline="0" noProof="0" dirty="0">
                <a:ln>
                  <a:noFill/>
                </a:ln>
                <a:solidFill>
                  <a:srgbClr val="FEFEFE"/>
                </a:solidFill>
                <a:effectLst/>
                <a:uLnTx/>
                <a:uFillTx/>
                <a:latin typeface="굴림"/>
                <a:ea typeface="+mn-ea"/>
                <a:cs typeface="굴림"/>
              </a:rPr>
              <a:t> </a:t>
            </a:r>
            <a:r>
              <a:rPr kumimoji="0" lang="zh-CN" altLang="en-US" sz="2400" b="0" i="0" u="none" strike="noStrike" kern="1200" cap="none" spc="0" normalizeH="0" baseline="0" noProof="0" dirty="0">
                <a:ln>
                  <a:noFill/>
                </a:ln>
                <a:solidFill>
                  <a:srgbClr val="FEFEFE"/>
                </a:solidFill>
                <a:effectLst/>
                <a:uLnTx/>
                <a:uFillTx/>
                <a:latin typeface="굴림"/>
                <a:ea typeface="굴림"/>
                <a:cs typeface="+mn-cs"/>
              </a:rPr>
              <a:t>종류의</a:t>
            </a:r>
            <a:r>
              <a:rPr kumimoji="0" lang="zh-CN" altLang="en-US" sz="2400" b="0" i="0" u="none" strike="noStrike" kern="1200" cap="none" spc="89" normalizeH="0" baseline="0" noProof="0" dirty="0">
                <a:ln>
                  <a:noFill/>
                </a:ln>
                <a:solidFill>
                  <a:srgbClr val="FEFEFE"/>
                </a:solidFill>
                <a:effectLst/>
                <a:uLnTx/>
                <a:uFillTx/>
                <a:latin typeface="굴림"/>
                <a:ea typeface="+mn-ea"/>
                <a:cs typeface="굴림"/>
              </a:rPr>
              <a:t> </a:t>
            </a:r>
            <a:r>
              <a:rPr kumimoji="0" lang="zh-CN" altLang="en-US" sz="2400" b="0" i="0" u="none" strike="noStrike" kern="1200" cap="none" spc="0" normalizeH="0" baseline="0" noProof="0" dirty="0">
                <a:ln>
                  <a:noFill/>
                </a:ln>
                <a:solidFill>
                  <a:srgbClr val="FEFEFE"/>
                </a:solidFill>
                <a:effectLst/>
                <a:uLnTx/>
                <a:uFillTx/>
                <a:latin typeface="굴림"/>
                <a:ea typeface="굴림"/>
                <a:cs typeface="+mn-cs"/>
              </a:rPr>
              <a:t>서비스</a:t>
            </a:r>
          </a:p>
        </p:txBody>
      </p:sp>
      <p:sp>
        <p:nvSpPr>
          <p:cNvPr id="89" name="TextBox 89"/>
          <p:cNvSpPr txBox="1"/>
          <p:nvPr/>
        </p:nvSpPr>
        <p:spPr>
          <a:xfrm>
            <a:off x="508600" y="2596398"/>
            <a:ext cx="1962159" cy="320929"/>
          </a:xfrm>
          <a:prstGeom prst="rect">
            <a:avLst/>
          </a:prstGeom>
          <a:noFill/>
        </p:spPr>
        <p:txBody>
          <a:bodyPr wrap="square" lIns="0" tIns="0" rIns="0" bIns="0" rtlCol="0">
            <a:spAutoFit/>
          </a:bodyPr>
          <a:lstStyle/>
          <a:p>
            <a:pPr marL="0" marR="0" lvl="0" indent="0" algn="l" defTabSz="914400" rtl="0" eaLnBrk="1" fontAlgn="auto" latinLnBrk="0" hangingPunct="1">
              <a:lnSpc>
                <a:spcPct val="110833"/>
              </a:lnSpc>
              <a:spcBef>
                <a:spcPts val="0"/>
              </a:spcBef>
              <a:spcAft>
                <a:spcPts val="0"/>
              </a:spcAft>
              <a:buClrTx/>
              <a:buSzTx/>
              <a:buFontTx/>
              <a:buNone/>
              <a:tabLst/>
              <a:defRPr/>
            </a:pPr>
            <a:r>
              <a:rPr kumimoji="0" lang="zh-CN" altLang="en-US" sz="1900" b="0" i="0" u="none" strike="noStrike" kern="1200" cap="none" spc="0" normalizeH="0" baseline="0" noProof="0" dirty="0">
                <a:ln>
                  <a:noFill/>
                </a:ln>
                <a:solidFill>
                  <a:srgbClr val="90CF4F"/>
                </a:solidFill>
                <a:effectLst/>
                <a:uLnTx/>
                <a:uFillTx/>
                <a:latin typeface="굴림"/>
                <a:ea typeface="굴림"/>
                <a:cs typeface="+mn-cs"/>
              </a:rPr>
              <a:t>데이터</a:t>
            </a:r>
            <a:r>
              <a:rPr kumimoji="0" lang="zh-CN" altLang="en-US" sz="1900" b="0" i="0" u="none" strike="noStrike" kern="1200" cap="none" spc="0" normalizeH="0" baseline="0" noProof="0" dirty="0">
                <a:ln>
                  <a:noFill/>
                </a:ln>
                <a:solidFill>
                  <a:srgbClr val="90CF4F"/>
                </a:solidFill>
                <a:effectLst/>
                <a:uLnTx/>
                <a:uFillTx/>
                <a:latin typeface="굴림"/>
                <a:ea typeface="+mn-ea"/>
                <a:cs typeface="굴림"/>
              </a:rPr>
              <a:t> </a:t>
            </a:r>
            <a:r>
              <a:rPr kumimoji="0" lang="zh-CN" altLang="en-US" sz="1900" b="0" i="0" u="none" strike="noStrike" kern="1200" cap="none" spc="0" normalizeH="0" baseline="0" noProof="0" dirty="0">
                <a:ln>
                  <a:noFill/>
                </a:ln>
                <a:solidFill>
                  <a:srgbClr val="90CF4F"/>
                </a:solidFill>
                <a:effectLst/>
                <a:uLnTx/>
                <a:uFillTx/>
                <a:latin typeface="굴림"/>
                <a:ea typeface="굴림"/>
                <a:cs typeface="+mn-cs"/>
              </a:rPr>
              <a:t>상태</a:t>
            </a:r>
            <a:r>
              <a:rPr kumimoji="0" lang="zh-CN" altLang="en-US" sz="1900" b="0" i="0" u="none" strike="noStrike" kern="1200" cap="none" spc="-135" normalizeH="0" baseline="0" noProof="0" dirty="0">
                <a:ln>
                  <a:noFill/>
                </a:ln>
                <a:solidFill>
                  <a:srgbClr val="90CF4F"/>
                </a:solidFill>
                <a:effectLst/>
                <a:uLnTx/>
                <a:uFillTx/>
                <a:latin typeface="굴림"/>
                <a:ea typeface="+mn-ea"/>
                <a:cs typeface="굴림"/>
              </a:rPr>
              <a:t> </a:t>
            </a:r>
            <a:r>
              <a:rPr kumimoji="0" lang="zh-CN" altLang="en-US" sz="1900" b="0" i="0" u="none" strike="noStrike" kern="1200" cap="none" spc="0" normalizeH="0" baseline="0" noProof="0" dirty="0">
                <a:ln>
                  <a:noFill/>
                </a:ln>
                <a:solidFill>
                  <a:srgbClr val="90CF4F"/>
                </a:solidFill>
                <a:effectLst/>
                <a:uLnTx/>
                <a:uFillTx/>
                <a:latin typeface="굴림"/>
                <a:ea typeface="굴림"/>
                <a:cs typeface="+mn-cs"/>
              </a:rPr>
              <a:t>변경</a:t>
            </a:r>
          </a:p>
        </p:txBody>
      </p:sp>
      <p:sp>
        <p:nvSpPr>
          <p:cNvPr id="90" name="TextBox 90"/>
          <p:cNvSpPr txBox="1"/>
          <p:nvPr/>
        </p:nvSpPr>
        <p:spPr>
          <a:xfrm>
            <a:off x="502336" y="3775974"/>
            <a:ext cx="1847860" cy="1494409"/>
          </a:xfrm>
          <a:prstGeom prst="rect">
            <a:avLst/>
          </a:prstGeom>
          <a:noFill/>
        </p:spPr>
        <p:txBody>
          <a:bodyPr wrap="square" lIns="0" tIns="0" rIns="0" bIns="0" rtlCol="0">
            <a:spAutoFit/>
          </a:bodyPr>
          <a:lstStyle/>
          <a:p>
            <a:pPr marL="0" marR="0" lvl="0" indent="0" algn="l" defTabSz="914400" rtl="0" eaLnBrk="1" fontAlgn="auto" latinLnBrk="0" hangingPunct="1">
              <a:lnSpc>
                <a:spcPct val="110833"/>
              </a:lnSpc>
              <a:spcBef>
                <a:spcPts val="0"/>
              </a:spcBef>
              <a:spcAft>
                <a:spcPts val="0"/>
              </a:spcAft>
              <a:buClrTx/>
              <a:buSzTx/>
              <a:buFontTx/>
              <a:buNone/>
              <a:tabLst/>
              <a:defRPr/>
            </a:pPr>
            <a:r>
              <a:rPr kumimoji="0" lang="zh-CN" altLang="en-US" sz="1900" b="0" i="0" u="none" strike="noStrike" kern="1200" cap="none" spc="15" normalizeH="0" baseline="0" noProof="0" dirty="0">
                <a:ln>
                  <a:noFill/>
                </a:ln>
                <a:solidFill>
                  <a:srgbClr val="FE6036"/>
                </a:solidFill>
                <a:effectLst/>
                <a:uLnTx/>
                <a:uFillTx/>
                <a:latin typeface="굴림"/>
                <a:ea typeface="굴림"/>
                <a:cs typeface="+mn-cs"/>
              </a:rPr>
              <a:t>엔드포인트</a:t>
            </a:r>
            <a:r>
              <a:rPr kumimoji="0" lang="zh-CN" altLang="en-US" sz="1900" b="0" i="0" u="none" strike="noStrike" kern="1200" cap="none" spc="-109" normalizeH="0" baseline="0" noProof="0" dirty="0">
                <a:ln>
                  <a:noFill/>
                </a:ln>
                <a:solidFill>
                  <a:srgbClr val="FE6036"/>
                </a:solidFill>
                <a:effectLst/>
                <a:uLnTx/>
                <a:uFillTx/>
                <a:latin typeface="굴림"/>
                <a:ea typeface="+mn-ea"/>
                <a:cs typeface="굴림"/>
              </a:rPr>
              <a:t> </a:t>
            </a:r>
            <a:r>
              <a:rPr kumimoji="0" lang="zh-CN" altLang="en-US" sz="1900" b="0" i="0" u="none" strike="noStrike" kern="1200" cap="none" spc="20" normalizeH="0" baseline="0" noProof="0" dirty="0">
                <a:ln>
                  <a:noFill/>
                </a:ln>
                <a:solidFill>
                  <a:srgbClr val="FE6036"/>
                </a:solidFill>
                <a:effectLst/>
                <a:uLnTx/>
                <a:uFillTx/>
                <a:latin typeface="굴림"/>
                <a:ea typeface="굴림"/>
                <a:cs typeface="+mn-cs"/>
              </a:rPr>
              <a:t>요청</a:t>
            </a: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71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l" defTabSz="914400" rtl="0" eaLnBrk="1" fontAlgn="auto" latinLnBrk="0" hangingPunct="1">
              <a:lnSpc>
                <a:spcPct val="110833"/>
              </a:lnSpc>
              <a:spcBef>
                <a:spcPts val="0"/>
              </a:spcBef>
              <a:spcAft>
                <a:spcPts val="0"/>
              </a:spcAft>
              <a:buClrTx/>
              <a:buSzTx/>
              <a:buFontTx/>
              <a:buNone/>
              <a:tabLst/>
              <a:defRPr/>
            </a:pPr>
            <a:r>
              <a:rPr kumimoji="0" lang="zh-CN" altLang="en-US" sz="1900" b="0" i="0" u="none" strike="noStrike" kern="1200" cap="none" spc="0" normalizeH="0" baseline="0" noProof="0" dirty="0">
                <a:ln>
                  <a:noFill/>
                </a:ln>
                <a:solidFill>
                  <a:srgbClr val="FE5050"/>
                </a:solidFill>
                <a:effectLst/>
                <a:uLnTx/>
                <a:uFillTx/>
                <a:latin typeface="굴림"/>
                <a:ea typeface="굴림"/>
                <a:cs typeface="+mn-cs"/>
              </a:rPr>
              <a:t>리소스</a:t>
            </a:r>
            <a:r>
              <a:rPr kumimoji="0" lang="zh-CN" altLang="en-US" sz="1900" b="0" i="0" u="none" strike="noStrike" kern="1200" cap="none" spc="0" normalizeH="0" baseline="0" noProof="0" dirty="0">
                <a:ln>
                  <a:noFill/>
                </a:ln>
                <a:solidFill>
                  <a:srgbClr val="FE5050"/>
                </a:solidFill>
                <a:effectLst/>
                <a:uLnTx/>
                <a:uFillTx/>
                <a:latin typeface="굴림"/>
                <a:ea typeface="+mn-ea"/>
                <a:cs typeface="굴림"/>
              </a:rPr>
              <a:t> </a:t>
            </a:r>
            <a:r>
              <a:rPr kumimoji="0" lang="zh-CN" altLang="en-US" sz="1900" b="0" i="0" u="none" strike="noStrike" kern="1200" cap="none" spc="0" normalizeH="0" baseline="0" noProof="0" dirty="0">
                <a:ln>
                  <a:noFill/>
                </a:ln>
                <a:solidFill>
                  <a:srgbClr val="FE5050"/>
                </a:solidFill>
                <a:effectLst/>
                <a:uLnTx/>
                <a:uFillTx/>
                <a:latin typeface="굴림"/>
                <a:ea typeface="굴림"/>
                <a:cs typeface="+mn-cs"/>
              </a:rPr>
              <a:t>상태</a:t>
            </a:r>
            <a:r>
              <a:rPr kumimoji="0" lang="zh-CN" altLang="en-US" sz="1900" b="0" i="0" u="none" strike="noStrike" kern="1200" cap="none" spc="-135" normalizeH="0" baseline="0" noProof="0" dirty="0">
                <a:ln>
                  <a:noFill/>
                </a:ln>
                <a:solidFill>
                  <a:srgbClr val="FE5050"/>
                </a:solidFill>
                <a:effectLst/>
                <a:uLnTx/>
                <a:uFillTx/>
                <a:latin typeface="굴림"/>
                <a:ea typeface="+mn-ea"/>
                <a:cs typeface="굴림"/>
              </a:rPr>
              <a:t> </a:t>
            </a:r>
            <a:r>
              <a:rPr kumimoji="0" lang="zh-CN" altLang="en-US" sz="1900" b="0" i="0" u="none" strike="noStrike" kern="1200" cap="none" spc="0" normalizeH="0" baseline="0" noProof="0" dirty="0">
                <a:ln>
                  <a:noFill/>
                </a:ln>
                <a:solidFill>
                  <a:srgbClr val="FE5050"/>
                </a:solidFill>
                <a:effectLst/>
                <a:uLnTx/>
                <a:uFillTx/>
                <a:latin typeface="굴림"/>
                <a:ea typeface="굴림"/>
                <a:cs typeface="+mn-cs"/>
              </a:rPr>
              <a:t>변경</a:t>
            </a:r>
          </a:p>
        </p:txBody>
      </p:sp>
      <p:sp>
        <p:nvSpPr>
          <p:cNvPr id="91" name="TextBox 91"/>
          <p:cNvSpPr txBox="1"/>
          <p:nvPr/>
        </p:nvSpPr>
        <p:spPr>
          <a:xfrm>
            <a:off x="5869332" y="3398266"/>
            <a:ext cx="1440633" cy="2132838"/>
          </a:xfrm>
          <a:prstGeom prst="rect">
            <a:avLst/>
          </a:prstGeom>
          <a:noFill/>
        </p:spPr>
        <p:txBody>
          <a:bodyPr wrap="square" lIns="0" tIns="0" rIns="0" bIns="0" rtlCol="0">
            <a:spAutoFit/>
          </a:bodyPr>
          <a:lstStyle/>
          <a:p>
            <a:pPr marL="0" marR="0" lvl="0" indent="288161"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80" normalizeH="0" baseline="0" noProof="0" dirty="0">
                <a:ln>
                  <a:noFill/>
                </a:ln>
                <a:solidFill>
                  <a:srgbClr val="FEFEFE"/>
                </a:solidFill>
                <a:effectLst/>
                <a:uLnTx/>
                <a:uFillTx/>
                <a:latin typeface="Times New Roman"/>
                <a:ea typeface="Times New Roman"/>
                <a:cs typeface="+mn-cs"/>
              </a:rPr>
              <a:t>N</a:t>
            </a:r>
            <a:r>
              <a:rPr kumimoji="0" lang="en-US" altLang="zh-CN" sz="2000" b="0" i="0" u="none" strike="noStrike" kern="1200" cap="none" spc="75" normalizeH="0" baseline="0" noProof="0" dirty="0">
                <a:ln>
                  <a:noFill/>
                </a:ln>
                <a:solidFill>
                  <a:srgbClr val="FEFEFE"/>
                </a:solidFill>
                <a:effectLst/>
                <a:uLnTx/>
                <a:uFillTx/>
                <a:latin typeface="Times New Roman"/>
                <a:ea typeface="Times New Roman"/>
                <a:cs typeface="+mn-cs"/>
              </a:rPr>
              <a:t>ode.js</a:t>
            </a:r>
          </a:p>
          <a:p>
            <a:pPr marL="0" marR="0" lvl="0" indent="301625"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139" normalizeH="0" baseline="0" noProof="0" dirty="0">
                <a:ln>
                  <a:noFill/>
                </a:ln>
                <a:solidFill>
                  <a:srgbClr val="FEFEFE"/>
                </a:solidFill>
                <a:effectLst/>
                <a:uLnTx/>
                <a:uFillTx/>
                <a:latin typeface="Times New Roman"/>
                <a:ea typeface="Times New Roman"/>
                <a:cs typeface="+mn-cs"/>
              </a:rPr>
              <a:t>P</a:t>
            </a:r>
            <a:r>
              <a:rPr kumimoji="0" lang="en-US" altLang="zh-CN" sz="2000" b="0" i="0" u="none" strike="noStrike" kern="1200" cap="none" spc="135" normalizeH="0" baseline="0" noProof="0" dirty="0">
                <a:ln>
                  <a:noFill/>
                </a:ln>
                <a:solidFill>
                  <a:srgbClr val="FEFEFE"/>
                </a:solidFill>
                <a:effectLst/>
                <a:uLnTx/>
                <a:uFillTx/>
                <a:latin typeface="Times New Roman"/>
                <a:ea typeface="Times New Roman"/>
                <a:cs typeface="+mn-cs"/>
              </a:rPr>
              <a:t>ython</a:t>
            </a:r>
          </a:p>
          <a:p>
            <a:pPr marL="561975" marR="0" lvl="0" indent="-102361" algn="l" defTabSz="914400" rtl="0" eaLnBrk="1" fontAlgn="auto" latinLnBrk="0" hangingPunct="0">
              <a:lnSpc>
                <a:spcPct val="100000"/>
              </a:lnSpc>
              <a:spcBef>
                <a:spcPts val="0"/>
              </a:spcBef>
              <a:spcAft>
                <a:spcPts val="0"/>
              </a:spcAft>
              <a:buClrTx/>
              <a:buSzTx/>
              <a:buFontTx/>
              <a:buNone/>
              <a:tabLst/>
              <a:defRPr/>
            </a:pPr>
            <a:r>
              <a:rPr kumimoji="0" lang="en-US" altLang="zh-CN" sz="2000" b="0" i="0" u="none" strike="noStrike" kern="1200" cap="none" spc="104" normalizeH="0" baseline="0" noProof="0" dirty="0">
                <a:ln>
                  <a:noFill/>
                </a:ln>
                <a:solidFill>
                  <a:srgbClr val="FEFEFE"/>
                </a:solidFill>
                <a:effectLst/>
                <a:uLnTx/>
                <a:uFillTx/>
                <a:latin typeface="Times New Roman"/>
                <a:ea typeface="Times New Roman"/>
                <a:cs typeface="+mn-cs"/>
              </a:rPr>
              <a:t>Ja</a:t>
            </a:r>
            <a:r>
              <a:rPr kumimoji="0" lang="en-US" altLang="zh-CN" sz="2000" b="0" i="0" u="none" strike="noStrike" kern="1200" cap="none" spc="94" normalizeH="0" baseline="0" noProof="0" dirty="0">
                <a:ln>
                  <a:noFill/>
                </a:ln>
                <a:solidFill>
                  <a:srgbClr val="FEFEFE"/>
                </a:solidFill>
                <a:effectLst/>
                <a:uLnTx/>
                <a:uFillTx/>
                <a:latin typeface="Times New Roman"/>
                <a:ea typeface="Times New Roman"/>
                <a:cs typeface="+mn-cs"/>
              </a:rPr>
              <a:t>va</a:t>
            </a:r>
            <a:r>
              <a:rPr kumimoji="0" lang="en-US" altLang="zh-CN" sz="2000" b="0" i="0" u="none" strike="noStrike" kern="1200" cap="none" spc="0" normalizeH="0" baseline="0" noProof="0" dirty="0">
                <a:ln>
                  <a:noFill/>
                </a:ln>
                <a:solidFill>
                  <a:srgbClr val="FEFEFE"/>
                </a:solidFill>
                <a:effectLst/>
                <a:uLnTx/>
                <a:uFillTx/>
                <a:latin typeface="Times New Roman"/>
                <a:ea typeface="+mn-ea"/>
                <a:cs typeface="Times New Roman"/>
              </a:rPr>
              <a:t> </a:t>
            </a:r>
            <a:r>
              <a:rPr kumimoji="0" sz="1800" b="0" i="0" u="none" strike="noStrike" kern="1200" cap="none" spc="0" normalizeH="0" baseline="0" noProof="0" dirty="0">
                <a:ln>
                  <a:noFill/>
                </a:ln>
                <a:solidFill>
                  <a:prstClr val="black"/>
                </a:solidFill>
                <a:effectLst/>
                <a:uLnTx/>
                <a:uFillTx/>
                <a:latin typeface="Segoe UI"/>
                <a:ea typeface="+mn-ea"/>
                <a:cs typeface="+mn-cs"/>
              </a:rPr>
              <a:t/>
            </a:r>
            <a:br>
              <a:rPr kumimoji="0" sz="1800" b="0" i="0" u="none" strike="noStrike" kern="1200" cap="none" spc="0" normalizeH="0" baseline="0" noProof="0" dirty="0">
                <a:ln>
                  <a:noFill/>
                </a:ln>
                <a:solidFill>
                  <a:prstClr val="black"/>
                </a:solidFill>
                <a:effectLst/>
                <a:uLnTx/>
                <a:uFillTx/>
                <a:latin typeface="Segoe UI"/>
                <a:ea typeface="+mn-ea"/>
                <a:cs typeface="+mn-cs"/>
              </a:rPr>
            </a:br>
            <a:r>
              <a:rPr kumimoji="0" lang="en-US" altLang="zh-CN" sz="2000" b="0" i="0" u="none" strike="noStrike" kern="1200" cap="none" spc="30" normalizeH="0" baseline="0" noProof="0" dirty="0">
                <a:ln>
                  <a:noFill/>
                </a:ln>
                <a:solidFill>
                  <a:srgbClr val="FEFEFE"/>
                </a:solidFill>
                <a:effectLst/>
                <a:uLnTx/>
                <a:uFillTx/>
                <a:latin typeface="Times New Roman"/>
                <a:ea typeface="Times New Roman"/>
                <a:cs typeface="+mn-cs"/>
              </a:rPr>
              <a:t>C#</a:t>
            </a:r>
            <a:r>
              <a:rPr kumimoji="0" lang="en-US" altLang="zh-CN" sz="2000" b="0" i="0" u="none" strike="noStrike" kern="1200" cap="none" spc="0" normalizeH="0" baseline="0" noProof="0" dirty="0">
                <a:ln>
                  <a:noFill/>
                </a:ln>
                <a:solidFill>
                  <a:srgbClr val="FEFEFE"/>
                </a:solidFill>
                <a:effectLst/>
                <a:uLnTx/>
                <a:uFillTx/>
                <a:latin typeface="Times New Roman"/>
                <a:ea typeface="+mn-ea"/>
                <a:cs typeface="Times New Roman"/>
              </a:rPr>
              <a:t> </a:t>
            </a:r>
            <a:r>
              <a:rPr kumimoji="0" sz="1800" b="0" i="0" u="none" strike="noStrike" kern="1200" cap="none" spc="0" normalizeH="0" baseline="0" noProof="0" dirty="0">
                <a:ln>
                  <a:noFill/>
                </a:ln>
                <a:solidFill>
                  <a:prstClr val="black"/>
                </a:solidFill>
                <a:effectLst/>
                <a:uLnTx/>
                <a:uFillTx/>
                <a:latin typeface="Segoe UI"/>
                <a:ea typeface="+mn-ea"/>
                <a:cs typeface="+mn-cs"/>
              </a:rPr>
              <a:t/>
            </a:r>
            <a:br>
              <a:rPr kumimoji="0" sz="1800" b="0" i="0" u="none" strike="noStrike" kern="1200" cap="none" spc="0" normalizeH="0" baseline="0" noProof="0" dirty="0">
                <a:ln>
                  <a:noFill/>
                </a:ln>
                <a:solidFill>
                  <a:prstClr val="black"/>
                </a:solidFill>
                <a:effectLst/>
                <a:uLnTx/>
                <a:uFillTx/>
                <a:latin typeface="Segoe UI"/>
                <a:ea typeface="+mn-ea"/>
                <a:cs typeface="+mn-cs"/>
              </a:rPr>
            </a:br>
            <a:r>
              <a:rPr kumimoji="0" lang="en-US" altLang="zh-CN" sz="2000" b="0" i="0" u="none" strike="noStrike" kern="1200" cap="none" spc="44" normalizeH="0" baseline="0" noProof="0" dirty="0">
                <a:ln>
                  <a:noFill/>
                </a:ln>
                <a:solidFill>
                  <a:srgbClr val="FEFEFE"/>
                </a:solidFill>
                <a:effectLst/>
                <a:uLnTx/>
                <a:uFillTx/>
                <a:latin typeface="Times New Roman"/>
                <a:ea typeface="Times New Roman"/>
                <a:cs typeface="+mn-cs"/>
              </a:rPr>
              <a:t>Go</a:t>
            </a:r>
          </a:p>
          <a:p>
            <a:pPr marL="0" marR="0" lvl="0" indent="42310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65" normalizeH="0" baseline="0" noProof="0" dirty="0">
                <a:ln>
                  <a:noFill/>
                </a:ln>
                <a:solidFill>
                  <a:srgbClr val="FEFEFE"/>
                </a:solidFill>
                <a:effectLst/>
                <a:uLnTx/>
                <a:uFillTx/>
                <a:latin typeface="Times New Roman"/>
                <a:ea typeface="Times New Roman"/>
                <a:cs typeface="+mn-cs"/>
              </a:rPr>
              <a:t>Ru</a:t>
            </a:r>
            <a:r>
              <a:rPr kumimoji="0" lang="en-US" altLang="zh-CN" sz="2000" b="0" i="0" u="none" strike="noStrike" kern="1200" cap="none" spc="55" normalizeH="0" baseline="0" noProof="0" dirty="0">
                <a:ln>
                  <a:noFill/>
                </a:ln>
                <a:solidFill>
                  <a:srgbClr val="FEFEFE"/>
                </a:solidFill>
                <a:effectLst/>
                <a:uLnTx/>
                <a:uFillTx/>
                <a:latin typeface="Times New Roman"/>
                <a:ea typeface="Times New Roman"/>
                <a:cs typeface="+mn-cs"/>
              </a:rPr>
              <a:t>by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55" normalizeH="0" baseline="0" noProof="0" dirty="0">
                <a:ln>
                  <a:noFill/>
                </a:ln>
                <a:solidFill>
                  <a:srgbClr val="FCC300"/>
                </a:solidFill>
                <a:effectLst/>
                <a:uLnTx/>
                <a:uFillTx/>
                <a:latin typeface="Times New Roman"/>
                <a:ea typeface="Times New Roman"/>
                <a:cs typeface="+mn-cs"/>
              </a:rPr>
              <a:t>Runtime</a:t>
            </a:r>
            <a:r>
              <a:rPr kumimoji="0" lang="en-US" altLang="zh-CN" sz="2000" b="0" i="0" u="none" strike="noStrike" kern="1200" cap="none" spc="40" normalizeH="0" baseline="0" noProof="0" dirty="0">
                <a:ln>
                  <a:noFill/>
                </a:ln>
                <a:solidFill>
                  <a:srgbClr val="FCC300"/>
                </a:solidFill>
                <a:effectLst/>
                <a:uLnTx/>
                <a:uFillTx/>
                <a:latin typeface="Times New Roman"/>
                <a:ea typeface="+mn-ea"/>
                <a:cs typeface="Times New Roman"/>
              </a:rPr>
              <a:t> </a:t>
            </a:r>
            <a:r>
              <a:rPr kumimoji="0" lang="en-US" altLang="zh-CN" sz="2000" b="0" i="0" u="none" strike="noStrike" kern="1200" cap="none" spc="64" normalizeH="0" baseline="0" noProof="0" dirty="0">
                <a:ln>
                  <a:noFill/>
                </a:ln>
                <a:solidFill>
                  <a:srgbClr val="FCC300"/>
                </a:solidFill>
                <a:effectLst/>
                <a:uLnTx/>
                <a:uFillTx/>
                <a:latin typeface="Times New Roman"/>
                <a:ea typeface="Times New Roman"/>
                <a:cs typeface="+mn-cs"/>
              </a:rPr>
              <a:t>API</a:t>
            </a:r>
          </a:p>
        </p:txBody>
      </p:sp>
      <p:sp>
        <p:nvSpPr>
          <p:cNvPr id="92" name="TextBox 92"/>
          <p:cNvSpPr txBox="1"/>
          <p:nvPr/>
        </p:nvSpPr>
        <p:spPr>
          <a:xfrm>
            <a:off x="4585494" y="6265367"/>
            <a:ext cx="3149232" cy="121615"/>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t>
            </a:r>
            <a:r>
              <a:rPr kumimoji="0" lang="en-US" altLang="zh-CN" sz="800" b="0" i="0" u="none" strike="noStrike" kern="1200" cap="none" spc="55"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2019,</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Amazon</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Web</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Services,</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Inc.</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or</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its</a:t>
            </a:r>
            <a:r>
              <a:rPr kumimoji="0" lang="en-US" altLang="zh-CN" sz="800" b="0" i="0" u="none" strike="noStrike" kern="1200" cap="none" spc="55"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affiliates.</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All</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rights</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reserved.</a:t>
            </a:r>
          </a:p>
        </p:txBody>
      </p:sp>
    </p:spTree>
    <p:extLst>
      <p:ext uri="{BB962C8B-B14F-4D97-AF65-F5344CB8AC3E}">
        <p14:creationId xmlns:p14="http://schemas.microsoft.com/office/powerpoint/2010/main" val="164034996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Freeform 93"/>
          <p:cNvSpPr/>
          <p:nvPr/>
        </p:nvSpPr>
        <p:spPr>
          <a:xfrm>
            <a:off x="0" y="0"/>
            <a:ext cx="12192000" cy="6858000"/>
          </a:xfrm>
          <a:custGeom>
            <a:avLst/>
            <a:gdLst>
              <a:gd name="connsiteX0" fmla="*/ 0 w 12192000"/>
              <a:gd name="connsiteY0" fmla="*/ 6858000 h 6858000"/>
              <a:gd name="connsiteX1" fmla="*/ 12192000 w 12192000"/>
              <a:gd name="connsiteY1" fmla="*/ 6858000 h 6858000"/>
              <a:gd name="connsiteX2" fmla="*/ 12192000 w 12192000"/>
              <a:gd name="connsiteY2" fmla="*/ 0 h 6858000"/>
              <a:gd name="connsiteX3" fmla="*/ 0 w 12192000"/>
              <a:gd name="connsiteY3" fmla="*/ 0 h 6858000"/>
              <a:gd name="connsiteX4" fmla="*/ 0 w 12192000"/>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6858000"/>
                </a:moveTo>
                <a:lnTo>
                  <a:pt x="12192000" y="6858000"/>
                </a:lnTo>
                <a:lnTo>
                  <a:pt x="12192000" y="0"/>
                </a:lnTo>
                <a:lnTo>
                  <a:pt x="0" y="0"/>
                </a:lnTo>
                <a:lnTo>
                  <a:pt x="0" y="6858000"/>
                </a:lnTo>
                <a:close/>
              </a:path>
            </a:pathLst>
          </a:custGeom>
          <a:solidFill>
            <a:srgbClr val="000000">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pic>
        <p:nvPicPr>
          <p:cNvPr id="95" name="Picture 95"/>
          <p:cNvPicPr>
            <a:picLocks noChangeAspect="1"/>
          </p:cNvPicPr>
          <p:nvPr/>
        </p:nvPicPr>
        <p:blipFill>
          <a:blip r:embed="rId2"/>
          <a:stretch>
            <a:fillRect/>
          </a:stretch>
        </p:blipFill>
        <p:spPr>
          <a:xfrm>
            <a:off x="9037320" y="1432560"/>
            <a:ext cx="2385060" cy="3398520"/>
          </a:xfrm>
          <a:prstGeom prst="rect">
            <a:avLst/>
          </a:prstGeom>
        </p:spPr>
      </p:pic>
      <p:sp>
        <p:nvSpPr>
          <p:cNvPr id="2" name="TextBox 95"/>
          <p:cNvSpPr txBox="1"/>
          <p:nvPr/>
        </p:nvSpPr>
        <p:spPr>
          <a:xfrm>
            <a:off x="415544" y="346202"/>
            <a:ext cx="8260272" cy="6040780"/>
          </a:xfrm>
          <a:prstGeom prst="rect">
            <a:avLst/>
          </a:prstGeom>
          <a:noFill/>
        </p:spPr>
        <p:txBody>
          <a:bodyPr wrap="square" lIns="0" tIns="0" rIns="0" bIns="0" rtlCol="0">
            <a:spAutoFit/>
          </a:bodyPr>
          <a:lstStyle/>
          <a:p>
            <a:pPr marL="0" marR="0" lvl="0" indent="36575" algn="l" defTabSz="914400" rtl="0" eaLnBrk="1" fontAlgn="auto" latinLnBrk="0" hangingPunct="1">
              <a:lnSpc>
                <a:spcPct val="100000"/>
              </a:lnSpc>
              <a:spcBef>
                <a:spcPts val="0"/>
              </a:spcBef>
              <a:spcAft>
                <a:spcPts val="0"/>
              </a:spcAft>
              <a:buClrTx/>
              <a:buSzTx/>
              <a:buFontTx/>
              <a:buNone/>
              <a:tabLst/>
              <a:defRPr/>
            </a:pPr>
            <a:r>
              <a:rPr kumimoji="0" lang="en-US" altLang="zh-CN" sz="4000" b="0" i="0" u="none" strike="noStrike" kern="1200" cap="none" spc="0" normalizeH="0" baseline="0" noProof="0" dirty="0">
                <a:ln>
                  <a:noFill/>
                </a:ln>
                <a:solidFill>
                  <a:srgbClr val="FEFEFE"/>
                </a:solidFill>
                <a:effectLst/>
                <a:uLnTx/>
                <a:uFillTx/>
                <a:latin typeface="Times New Roman"/>
                <a:ea typeface="Times New Roman"/>
                <a:cs typeface="+mn-cs"/>
              </a:rPr>
              <a:t>Amazon</a:t>
            </a:r>
            <a:r>
              <a:rPr kumimoji="0" lang="en-US" altLang="zh-CN" sz="4000" b="0" i="0" u="none" strike="noStrike" kern="1200" cap="none" spc="-185" normalizeH="0" baseline="0" noProof="0" dirty="0">
                <a:ln>
                  <a:noFill/>
                </a:ln>
                <a:solidFill>
                  <a:srgbClr val="FEFEFE"/>
                </a:solidFill>
                <a:effectLst/>
                <a:uLnTx/>
                <a:uFillTx/>
                <a:latin typeface="Times New Roman"/>
                <a:ea typeface="+mn-ea"/>
                <a:cs typeface="Times New Roman"/>
              </a:rPr>
              <a:t> </a:t>
            </a:r>
            <a:r>
              <a:rPr kumimoji="0" lang="en-US" altLang="zh-CN" sz="4000" b="0" i="0" u="none" strike="noStrike" kern="1200" cap="none" spc="0" normalizeH="0" baseline="0" noProof="0" dirty="0">
                <a:ln>
                  <a:noFill/>
                </a:ln>
                <a:solidFill>
                  <a:srgbClr val="FEFEFE"/>
                </a:solidFill>
                <a:effectLst/>
                <a:uLnTx/>
                <a:uFillTx/>
                <a:latin typeface="Times New Roman"/>
                <a:ea typeface="Times New Roman"/>
                <a:cs typeface="+mn-cs"/>
              </a:rPr>
              <a:t>API</a:t>
            </a:r>
            <a:r>
              <a:rPr kumimoji="0" lang="en-US" altLang="zh-CN" sz="4000" b="0" i="0" u="none" strike="noStrike" kern="1200" cap="none" spc="-189" normalizeH="0" baseline="0" noProof="0" dirty="0">
                <a:ln>
                  <a:noFill/>
                </a:ln>
                <a:solidFill>
                  <a:srgbClr val="FEFEFE"/>
                </a:solidFill>
                <a:effectLst/>
                <a:uLnTx/>
                <a:uFillTx/>
                <a:latin typeface="Times New Roman"/>
                <a:ea typeface="+mn-ea"/>
                <a:cs typeface="Times New Roman"/>
              </a:rPr>
              <a:t> </a:t>
            </a:r>
            <a:r>
              <a:rPr kumimoji="0" lang="en-US" altLang="zh-CN" sz="4000" b="0" i="0" u="none" strike="noStrike" kern="1200" cap="none" spc="0" normalizeH="0" baseline="0" noProof="0" dirty="0">
                <a:ln>
                  <a:noFill/>
                </a:ln>
                <a:solidFill>
                  <a:srgbClr val="FEFEFE"/>
                </a:solidFill>
                <a:effectLst/>
                <a:uLnTx/>
                <a:uFillTx/>
                <a:latin typeface="Times New Roman"/>
                <a:ea typeface="Times New Roman"/>
                <a:cs typeface="+mn-cs"/>
              </a:rPr>
              <a:t>Gateway</a:t>
            </a: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264"/>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l" defTabSz="914400" rtl="0" eaLnBrk="1" fontAlgn="auto" latinLnBrk="0" hangingPunct="0">
              <a:lnSpc>
                <a:spcPct val="11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HTTP</a:t>
            </a:r>
            <a:r>
              <a:rPr kumimoji="0" lang="zh-CN" altLang="en-US" sz="2000" b="0" i="0" u="none" strike="noStrike" kern="1200" cap="none" spc="164"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요청을</a:t>
            </a:r>
            <a:r>
              <a:rPr kumimoji="0" lang="zh-CN" altLang="en-US" sz="2000" b="0" i="0" u="none" strike="noStrike" kern="1200" cap="none" spc="170"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받아</a:t>
            </a:r>
            <a:r>
              <a:rPr kumimoji="0" lang="zh-CN" altLang="en-US" sz="2000" b="0" i="0" u="none" strike="noStrike" kern="1200" cap="none" spc="164"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AWS</a:t>
            </a:r>
            <a:r>
              <a:rPr kumimoji="0" lang="zh-CN" altLang="en-US" sz="2000" b="0" i="0" u="none" strike="noStrike" kern="1200" cap="none" spc="170"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Lambda의</a:t>
            </a:r>
            <a:r>
              <a:rPr kumimoji="0" lang="zh-CN" altLang="en-US" sz="2000" b="0" i="0" u="none" strike="noStrike" kern="1200" cap="none" spc="164"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이벤트</a:t>
            </a:r>
            <a:r>
              <a:rPr kumimoji="0" lang="zh-CN" altLang="en-US" sz="2000" b="0" i="0" u="none" strike="noStrike" kern="1200" cap="none" spc="170"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소스로</a:t>
            </a:r>
            <a:r>
              <a:rPr kumimoji="0" lang="zh-CN" altLang="en-US" sz="2000" b="0" i="0" u="none" strike="noStrike" kern="1200" cap="none" spc="164"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사용하도록</a:t>
            </a:r>
            <a:r>
              <a:rPr kumimoji="0" lang="zh-CN" altLang="en-US" sz="2000" b="0" i="0" u="none" strike="noStrike" kern="1200" cap="none" spc="170"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합니다.</a:t>
            </a:r>
            <a:r>
              <a:rPr kumimoji="0" lang="zh-CN" altLang="en-US" sz="2000" b="0" i="0" u="none" strike="noStrike" kern="1200" cap="none" spc="0"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또한</a:t>
            </a:r>
            <a:r>
              <a:rPr kumimoji="0" lang="zh-CN" altLang="en-US" sz="2000" b="0" i="0" u="none" strike="noStrike" kern="1200" cap="none" spc="139"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WebSocket을</a:t>
            </a:r>
            <a:r>
              <a:rPr kumimoji="0" lang="zh-CN" altLang="en-US" sz="2000" b="0" i="0" u="none" strike="noStrike" kern="1200" cap="none" spc="145"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지원하여,</a:t>
            </a:r>
            <a:r>
              <a:rPr kumimoji="0" lang="zh-CN" altLang="en-US" sz="2000" b="0" i="0" u="none" strike="noStrike" kern="1200" cap="none" spc="145"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Stateful</a:t>
            </a:r>
            <a:r>
              <a:rPr kumimoji="0" lang="zh-CN" altLang="en-US" sz="2000" b="0" i="0" u="none" strike="noStrike" kern="1200" cap="none" spc="145"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한</a:t>
            </a:r>
            <a:r>
              <a:rPr kumimoji="0" lang="zh-CN" altLang="en-US" sz="2000" b="0" i="0" u="none" strike="noStrike" kern="1200" cap="none" spc="145"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요청을</a:t>
            </a:r>
            <a:r>
              <a:rPr kumimoji="0" lang="zh-CN" altLang="en-US" sz="2000" b="0" i="0" u="none" strike="noStrike" kern="1200" cap="none" spc="145"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Stateless한</a:t>
            </a:r>
            <a:r>
              <a:rPr kumimoji="0" lang="zh-CN" altLang="en-US" sz="2000" b="0" i="0" u="none" strike="noStrike" kern="1200" cap="none" spc="145"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백엔드</a:t>
            </a:r>
            <a:r>
              <a:rPr kumimoji="0" lang="zh-CN" altLang="en-US" sz="2000" b="0" i="0" u="none" strike="noStrike" kern="1200" cap="none" spc="0" normalizeH="0" baseline="0" noProof="0" dirty="0">
                <a:ln>
                  <a:noFill/>
                </a:ln>
                <a:solidFill>
                  <a:srgbClr val="FEFEFE"/>
                </a:solidFill>
                <a:effectLst/>
                <a:uLnTx/>
                <a:uFillTx/>
                <a:latin typeface="굴림"/>
                <a:ea typeface="+mn-ea"/>
                <a:cs typeface="굴림"/>
              </a:rPr>
              <a:t> </a:t>
            </a:r>
            <a:r>
              <a:rPr kumimoji="0" sz="1800" b="0" i="0" u="none" strike="noStrike" kern="1200" cap="none" spc="0" normalizeH="0" baseline="0" noProof="0">
                <a:ln>
                  <a:noFill/>
                </a:ln>
                <a:solidFill>
                  <a:prstClr val="black"/>
                </a:solidFill>
                <a:effectLst/>
                <a:uLnTx/>
                <a:uFillTx/>
                <a:latin typeface="Segoe UI"/>
                <a:ea typeface="+mn-ea"/>
                <a:cs typeface="+mn-cs"/>
              </a:rPr>
              <a:t/>
            </a:r>
            <a:br>
              <a:rPr kumimoji="0" sz="1800" b="0" i="0" u="none" strike="noStrike" kern="1200" cap="none" spc="0" normalizeH="0" baseline="0" noProof="0">
                <a:ln>
                  <a:noFill/>
                </a:ln>
                <a:solidFill>
                  <a:prstClr val="black"/>
                </a:solidFill>
                <a:effectLst/>
                <a:uLnTx/>
                <a:uFillTx/>
                <a:latin typeface="Segoe UI"/>
                <a:ea typeface="+mn-ea"/>
                <a:cs typeface="+mn-cs"/>
              </a:rPr>
            </a:br>
            <a:r>
              <a:rPr kumimoji="0" lang="zh-CN" altLang="en-US" sz="2000" b="0" i="0" u="none" strike="noStrike" kern="1200" cap="none" spc="44" normalizeH="0" baseline="0" noProof="0" dirty="0">
                <a:ln>
                  <a:noFill/>
                </a:ln>
                <a:solidFill>
                  <a:srgbClr val="FEFEFE"/>
                </a:solidFill>
                <a:effectLst/>
                <a:uLnTx/>
                <a:uFillTx/>
                <a:latin typeface="굴림"/>
                <a:ea typeface="굴림"/>
                <a:cs typeface="+mn-cs"/>
              </a:rPr>
              <a:t>서비스로</a:t>
            </a:r>
            <a:r>
              <a:rPr kumimoji="0" lang="zh-CN" altLang="en-US" sz="2000" b="0" i="0" u="none" strike="noStrike" kern="1200" cap="none" spc="15"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44" normalizeH="0" baseline="0" noProof="0" dirty="0">
                <a:ln>
                  <a:noFill/>
                </a:ln>
                <a:solidFill>
                  <a:srgbClr val="FEFEFE"/>
                </a:solidFill>
                <a:effectLst/>
                <a:uLnTx/>
                <a:uFillTx/>
                <a:latin typeface="굴림"/>
                <a:ea typeface="굴림"/>
                <a:cs typeface="+mn-cs"/>
              </a:rPr>
              <a:t>라우팅할</a:t>
            </a:r>
            <a:r>
              <a:rPr kumimoji="0" lang="zh-CN" altLang="en-US" sz="2000" b="0" i="0" u="none" strike="noStrike" kern="1200" cap="none" spc="15"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55" normalizeH="0" baseline="0" noProof="0" dirty="0">
                <a:ln>
                  <a:noFill/>
                </a:ln>
                <a:solidFill>
                  <a:srgbClr val="FEFEFE"/>
                </a:solidFill>
                <a:effectLst/>
                <a:uLnTx/>
                <a:uFillTx/>
                <a:latin typeface="굴림"/>
                <a:ea typeface="굴림"/>
                <a:cs typeface="+mn-cs"/>
              </a:rPr>
              <a:t>수</a:t>
            </a:r>
            <a:r>
              <a:rPr kumimoji="0" lang="zh-CN" altLang="en-US" sz="2000" b="0" i="0" u="none" strike="noStrike" kern="1200" cap="none" spc="15"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44" normalizeH="0" baseline="0" noProof="0" dirty="0">
                <a:ln>
                  <a:noFill/>
                </a:ln>
                <a:solidFill>
                  <a:srgbClr val="FEFEFE"/>
                </a:solidFill>
                <a:effectLst/>
                <a:uLnTx/>
                <a:uFillTx/>
                <a:latin typeface="굴림"/>
                <a:ea typeface="굴림"/>
                <a:cs typeface="+mn-cs"/>
              </a:rPr>
              <a:t>있습니다</a:t>
            </a:r>
            <a:r>
              <a:rPr kumimoji="0" lang="zh-CN" altLang="en-US" sz="2000" b="0" i="0" u="none" strike="noStrike" kern="1200" cap="none" spc="20" normalizeH="0" baseline="0" noProof="0" dirty="0">
                <a:ln>
                  <a:noFill/>
                </a:ln>
                <a:solidFill>
                  <a:srgbClr val="FEFEFE"/>
                </a:solidFill>
                <a:effectLst/>
                <a:uLnTx/>
                <a:uFillTx/>
                <a:latin typeface="굴림"/>
                <a:ea typeface="굴림"/>
                <a:cs typeface="+mn-cs"/>
              </a:rPr>
              <a:t>.</a:t>
            </a: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69"/>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l" defTabSz="914400" rtl="0" eaLnBrk="1" fontAlgn="auto" latinLnBrk="0" hangingPunct="1">
              <a:lnSpc>
                <a:spcPct val="110833"/>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FEFEFE"/>
                </a:solidFill>
                <a:effectLst/>
                <a:uLnTx/>
                <a:uFillTx/>
                <a:latin typeface="Arial"/>
                <a:ea typeface="Arial"/>
                <a:cs typeface="+mn-cs"/>
              </a:rPr>
              <a:t>•</a:t>
            </a:r>
            <a:r>
              <a:rPr kumimoji="0" lang="en-US" altLang="zh-CN" sz="2000" b="0" i="0" u="none" strike="noStrike" kern="1200" cap="none" spc="139" normalizeH="0" baseline="0" noProof="0" dirty="0">
                <a:ln>
                  <a:noFill/>
                </a:ln>
                <a:solidFill>
                  <a:srgbClr val="FEFEFE"/>
                </a:solidFill>
                <a:effectLst/>
                <a:uLnTx/>
                <a:uFillTx/>
                <a:latin typeface="Arial"/>
                <a:ea typeface="+mn-ea"/>
                <a:cs typeface="Arial"/>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자동적</a:t>
            </a:r>
            <a:r>
              <a:rPr kumimoji="0" lang="zh-CN" altLang="en-US" sz="2000" b="0" i="0" u="none" strike="noStrike" kern="1200" cap="none" spc="185"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확장</a:t>
            </a:r>
          </a:p>
          <a:p>
            <a:pPr marL="0" marR="0" lvl="0" indent="0" algn="l" defTabSz="914400" rtl="0" eaLnBrk="1" fontAlgn="auto" latinLnBrk="0" hangingPunct="1">
              <a:lnSpc>
                <a:spcPct val="110833"/>
              </a:lnSpc>
              <a:spcBef>
                <a:spcPts val="240"/>
              </a:spcBef>
              <a:spcAft>
                <a:spcPts val="0"/>
              </a:spcAft>
              <a:buClrTx/>
              <a:buSzTx/>
              <a:buFontTx/>
              <a:buNone/>
              <a:tabLst/>
              <a:defRPr/>
            </a:pPr>
            <a:r>
              <a:rPr kumimoji="0" lang="en-US" altLang="zh-CN" sz="2000" b="0" i="0" u="none" strike="noStrike" kern="1200" cap="none" spc="0" normalizeH="0" baseline="0" noProof="0" dirty="0">
                <a:ln>
                  <a:noFill/>
                </a:ln>
                <a:solidFill>
                  <a:srgbClr val="FEFEFE"/>
                </a:solidFill>
                <a:effectLst/>
                <a:uLnTx/>
                <a:uFillTx/>
                <a:latin typeface="Arial"/>
                <a:ea typeface="Arial"/>
                <a:cs typeface="+mn-cs"/>
              </a:rPr>
              <a:t>•</a:t>
            </a:r>
            <a:r>
              <a:rPr kumimoji="0" lang="en-US" altLang="zh-CN" sz="2000" b="0" i="0" u="none" strike="noStrike" kern="1200" cap="none" spc="129" normalizeH="0" baseline="0" noProof="0" dirty="0">
                <a:ln>
                  <a:noFill/>
                </a:ln>
                <a:solidFill>
                  <a:srgbClr val="FEFEFE"/>
                </a:solidFill>
                <a:effectLst/>
                <a:uLnTx/>
                <a:uFillTx/>
                <a:latin typeface="Arial"/>
                <a:ea typeface="+mn-ea"/>
                <a:cs typeface="Arial"/>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인증</a:t>
            </a:r>
            <a:r>
              <a:rPr kumimoji="0" lang="zh-CN" altLang="en-US" sz="2000" b="0" i="0" u="none" strike="noStrike" kern="1200" cap="none" spc="164"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지원</a:t>
            </a:r>
          </a:p>
          <a:p>
            <a:pPr marL="0" marR="0" lvl="0" indent="0" algn="l" defTabSz="914400" rtl="0" eaLnBrk="1" fontAlgn="auto" latinLnBrk="0" hangingPunct="1">
              <a:lnSpc>
                <a:spcPct val="110833"/>
              </a:lnSpc>
              <a:spcBef>
                <a:spcPts val="240"/>
              </a:spcBef>
              <a:spcAft>
                <a:spcPts val="0"/>
              </a:spcAft>
              <a:buClrTx/>
              <a:buSzTx/>
              <a:buFontTx/>
              <a:buNone/>
              <a:tabLst/>
              <a:defRPr/>
            </a:pPr>
            <a:r>
              <a:rPr kumimoji="0" lang="en-US" altLang="zh-CN" sz="2000" b="0" i="0" u="none" strike="noStrike" kern="1200" cap="none" spc="0" normalizeH="0" baseline="0" noProof="0" dirty="0">
                <a:ln>
                  <a:noFill/>
                </a:ln>
                <a:solidFill>
                  <a:srgbClr val="FEFEFE"/>
                </a:solidFill>
                <a:effectLst/>
                <a:uLnTx/>
                <a:uFillTx/>
                <a:latin typeface="Arial"/>
                <a:ea typeface="Arial"/>
                <a:cs typeface="+mn-cs"/>
              </a:rPr>
              <a:t>•</a:t>
            </a:r>
            <a:r>
              <a:rPr kumimoji="0" lang="en-US" altLang="zh-CN" sz="2000" b="0" i="0" u="none" strike="noStrike" kern="1200" cap="none" spc="125" normalizeH="0" baseline="0" noProof="0" dirty="0">
                <a:ln>
                  <a:noFill/>
                </a:ln>
                <a:solidFill>
                  <a:srgbClr val="FEFEFE"/>
                </a:solidFill>
                <a:effectLst/>
                <a:uLnTx/>
                <a:uFillTx/>
                <a:latin typeface="Arial"/>
                <a:ea typeface="+mn-ea"/>
                <a:cs typeface="Arial"/>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API</a:t>
            </a:r>
            <a:r>
              <a:rPr kumimoji="0" lang="zh-CN" altLang="en-US" sz="2000" b="0" i="0" u="none" strike="noStrike" kern="1200" cap="none" spc="145"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요청</a:t>
            </a:r>
            <a:r>
              <a:rPr kumimoji="0" lang="zh-CN" altLang="en-US" sz="2000" b="0" i="0" u="none" strike="noStrike" kern="1200" cap="none" spc="150"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제한</a:t>
            </a:r>
          </a:p>
          <a:p>
            <a:pPr marL="0" marR="0" lvl="0" indent="0" algn="l" defTabSz="914400" rtl="0" eaLnBrk="1" fontAlgn="auto" latinLnBrk="0" hangingPunct="1">
              <a:lnSpc>
                <a:spcPct val="110833"/>
              </a:lnSpc>
              <a:spcBef>
                <a:spcPts val="120"/>
              </a:spcBef>
              <a:spcAft>
                <a:spcPts val="0"/>
              </a:spcAft>
              <a:buClrTx/>
              <a:buSzTx/>
              <a:buFontTx/>
              <a:buNone/>
              <a:tabLst/>
              <a:defRPr/>
            </a:pPr>
            <a:r>
              <a:rPr kumimoji="0" lang="en-US" altLang="zh-CN" sz="2000" b="0" i="0" u="none" strike="noStrike" kern="1200" cap="none" spc="0" normalizeH="0" baseline="0" noProof="0" dirty="0">
                <a:ln>
                  <a:noFill/>
                </a:ln>
                <a:solidFill>
                  <a:srgbClr val="FEFEFE"/>
                </a:solidFill>
                <a:effectLst/>
                <a:uLnTx/>
                <a:uFillTx/>
                <a:latin typeface="Arial"/>
                <a:ea typeface="Arial"/>
                <a:cs typeface="+mn-cs"/>
              </a:rPr>
              <a:t>•</a:t>
            </a:r>
            <a:r>
              <a:rPr kumimoji="0" lang="en-US" altLang="zh-CN" sz="2000" b="0" i="0" u="none" strike="noStrike" kern="1200" cap="none" spc="0" normalizeH="0" baseline="0" noProof="0" dirty="0">
                <a:ln>
                  <a:noFill/>
                </a:ln>
                <a:solidFill>
                  <a:srgbClr val="FEFEFE"/>
                </a:solidFill>
                <a:effectLst/>
                <a:uLnTx/>
                <a:uFillTx/>
                <a:latin typeface="Arial"/>
                <a:ea typeface="+mn-ea"/>
                <a:cs typeface="Arial"/>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SSL</a:t>
            </a:r>
            <a:r>
              <a:rPr kumimoji="0" lang="zh-CN" altLang="en-US" sz="2000" b="0" i="0" u="none" strike="noStrike" kern="1200" cap="none" spc="125"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적용</a:t>
            </a: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294"/>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4169950"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t>
            </a:r>
            <a:r>
              <a:rPr kumimoji="0" lang="en-US" altLang="zh-CN" sz="800" b="0" i="0" u="none" strike="noStrike" kern="1200" cap="none" spc="55"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2019,</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Amazon</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Web</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Services,</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Inc.</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or</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its</a:t>
            </a:r>
            <a:r>
              <a:rPr kumimoji="0" lang="en-US" altLang="zh-CN" sz="800" b="0" i="0" u="none" strike="noStrike" kern="1200" cap="none" spc="55"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affiliates.</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All</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rights</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reserved.</a:t>
            </a:r>
          </a:p>
        </p:txBody>
      </p:sp>
    </p:spTree>
    <p:extLst>
      <p:ext uri="{BB962C8B-B14F-4D97-AF65-F5344CB8AC3E}">
        <p14:creationId xmlns:p14="http://schemas.microsoft.com/office/powerpoint/2010/main" val="21912349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Freeform 96"/>
          <p:cNvSpPr/>
          <p:nvPr/>
        </p:nvSpPr>
        <p:spPr>
          <a:xfrm>
            <a:off x="0" y="0"/>
            <a:ext cx="12192000" cy="6858000"/>
          </a:xfrm>
          <a:custGeom>
            <a:avLst/>
            <a:gdLst>
              <a:gd name="connsiteX0" fmla="*/ 0 w 12192000"/>
              <a:gd name="connsiteY0" fmla="*/ 6858000 h 6858000"/>
              <a:gd name="connsiteX1" fmla="*/ 12192000 w 12192000"/>
              <a:gd name="connsiteY1" fmla="*/ 6858000 h 6858000"/>
              <a:gd name="connsiteX2" fmla="*/ 12192000 w 12192000"/>
              <a:gd name="connsiteY2" fmla="*/ 0 h 6858000"/>
              <a:gd name="connsiteX3" fmla="*/ 0 w 12192000"/>
              <a:gd name="connsiteY3" fmla="*/ 0 h 6858000"/>
              <a:gd name="connsiteX4" fmla="*/ 0 w 12192000"/>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6858000"/>
                </a:moveTo>
                <a:lnTo>
                  <a:pt x="12192000" y="6858000"/>
                </a:lnTo>
                <a:lnTo>
                  <a:pt x="12192000" y="0"/>
                </a:lnTo>
                <a:lnTo>
                  <a:pt x="0" y="0"/>
                </a:lnTo>
                <a:lnTo>
                  <a:pt x="0" y="6858000"/>
                </a:lnTo>
                <a:close/>
              </a:path>
            </a:pathLst>
          </a:custGeom>
          <a:solidFill>
            <a:srgbClr val="000000">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pic>
        <p:nvPicPr>
          <p:cNvPr id="98" name="Picture 98"/>
          <p:cNvPicPr>
            <a:picLocks noChangeAspect="1"/>
          </p:cNvPicPr>
          <p:nvPr/>
        </p:nvPicPr>
        <p:blipFill>
          <a:blip r:embed="rId2"/>
          <a:stretch>
            <a:fillRect/>
          </a:stretch>
        </p:blipFill>
        <p:spPr>
          <a:xfrm>
            <a:off x="9037320" y="1432560"/>
            <a:ext cx="2423160" cy="3436620"/>
          </a:xfrm>
          <a:prstGeom prst="rect">
            <a:avLst/>
          </a:prstGeom>
        </p:spPr>
      </p:pic>
      <p:sp>
        <p:nvSpPr>
          <p:cNvPr id="2" name="TextBox 98"/>
          <p:cNvSpPr txBox="1"/>
          <p:nvPr/>
        </p:nvSpPr>
        <p:spPr>
          <a:xfrm>
            <a:off x="452119" y="346202"/>
            <a:ext cx="7816332" cy="169943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b="0" i="0" u="none" strike="noStrike" kern="1200" cap="none" spc="575" normalizeH="0" baseline="0" noProof="0" dirty="0">
                <a:ln>
                  <a:noFill/>
                </a:ln>
                <a:solidFill>
                  <a:srgbClr val="FEFEFE"/>
                </a:solidFill>
                <a:effectLst/>
                <a:uLnTx/>
                <a:uFillTx/>
                <a:latin typeface="Times New Roman"/>
                <a:ea typeface="Times New Roman"/>
                <a:cs typeface="+mn-cs"/>
              </a:rPr>
              <a:t>DynamoDB</a:t>
            </a:r>
            <a:r>
              <a:rPr kumimoji="0" lang="en-US" altLang="zh-CN" sz="4000" b="0" i="0" u="none" strike="noStrike" kern="1200" cap="none" spc="250" normalizeH="0" baseline="0" noProof="0" dirty="0">
                <a:ln>
                  <a:noFill/>
                </a:ln>
                <a:solidFill>
                  <a:srgbClr val="FEFEFE"/>
                </a:solidFill>
                <a:effectLst/>
                <a:uLnTx/>
                <a:uFillTx/>
                <a:latin typeface="Times New Roman"/>
                <a:ea typeface="+mn-ea"/>
                <a:cs typeface="Times New Roman"/>
              </a:rPr>
              <a:t> </a:t>
            </a:r>
            <a:r>
              <a:rPr kumimoji="0" lang="en-US" altLang="zh-CN" sz="4000" b="0" i="0" u="none" strike="noStrike" kern="1200" cap="none" spc="434" normalizeH="0" baseline="0" noProof="0" dirty="0">
                <a:ln>
                  <a:noFill/>
                </a:ln>
                <a:solidFill>
                  <a:srgbClr val="FEFEFE"/>
                </a:solidFill>
                <a:effectLst/>
                <a:uLnTx/>
                <a:uFillTx/>
                <a:latin typeface="Times New Roman"/>
                <a:ea typeface="Times New Roman"/>
                <a:cs typeface="+mn-cs"/>
              </a:rPr>
              <a:t>(w/Global</a:t>
            </a:r>
            <a:r>
              <a:rPr kumimoji="0" lang="en-US" altLang="zh-CN" sz="4000" b="0" i="0" u="none" strike="noStrike" kern="1200" cap="none" spc="254" normalizeH="0" baseline="0" noProof="0" dirty="0">
                <a:ln>
                  <a:noFill/>
                </a:ln>
                <a:solidFill>
                  <a:srgbClr val="FEFEFE"/>
                </a:solidFill>
                <a:effectLst/>
                <a:uLnTx/>
                <a:uFillTx/>
                <a:latin typeface="Times New Roman"/>
                <a:ea typeface="+mn-ea"/>
                <a:cs typeface="Times New Roman"/>
              </a:rPr>
              <a:t> </a:t>
            </a:r>
            <a:r>
              <a:rPr kumimoji="0" lang="en-US" altLang="zh-CN" sz="4000" b="0" i="0" u="none" strike="noStrike" kern="1200" cap="none" spc="409" normalizeH="0" baseline="0" noProof="0" dirty="0">
                <a:ln>
                  <a:noFill/>
                </a:ln>
                <a:solidFill>
                  <a:srgbClr val="FEFEFE"/>
                </a:solidFill>
                <a:effectLst/>
                <a:uLnTx/>
                <a:uFillTx/>
                <a:latin typeface="Times New Roman"/>
                <a:ea typeface="Times New Roman"/>
                <a:cs typeface="+mn-cs"/>
              </a:rPr>
              <a:t>Tables)</a:t>
            </a: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935"/>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l" defTabSz="914400" rtl="0" eaLnBrk="1" fontAlgn="auto" latinLnBrk="0" hangingPunct="0">
              <a:lnSpc>
                <a:spcPct val="96666"/>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FEFEFE"/>
                </a:solidFill>
                <a:effectLst/>
                <a:uLnTx/>
                <a:uFillTx/>
                <a:latin typeface="굴림"/>
                <a:ea typeface="굴림"/>
                <a:cs typeface="+mn-cs"/>
              </a:rPr>
              <a:t>Amazon</a:t>
            </a:r>
            <a:r>
              <a:rPr kumimoji="0" lang="zh-CN" altLang="en-US" sz="2000" b="1" i="0" u="none" strike="noStrike" kern="1200" cap="none" spc="120" normalizeH="0" baseline="0" noProof="0" dirty="0">
                <a:ln>
                  <a:noFill/>
                </a:ln>
                <a:solidFill>
                  <a:srgbClr val="FEFEFE"/>
                </a:solidFill>
                <a:effectLst/>
                <a:uLnTx/>
                <a:uFillTx/>
                <a:latin typeface="굴림"/>
                <a:ea typeface="+mn-ea"/>
                <a:cs typeface="굴림"/>
              </a:rPr>
              <a:t> </a:t>
            </a:r>
            <a:r>
              <a:rPr kumimoji="0" lang="zh-CN" altLang="en-US" sz="2000" b="1" i="0" u="none" strike="noStrike" kern="1200" cap="none" spc="0" normalizeH="0" baseline="0" noProof="0" dirty="0">
                <a:ln>
                  <a:noFill/>
                </a:ln>
                <a:solidFill>
                  <a:srgbClr val="FEFEFE"/>
                </a:solidFill>
                <a:effectLst/>
                <a:uLnTx/>
                <a:uFillTx/>
                <a:latin typeface="굴림"/>
                <a:ea typeface="굴림"/>
                <a:cs typeface="+mn-cs"/>
              </a:rPr>
              <a:t>DynamoDB</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를</a:t>
            </a:r>
            <a:r>
              <a:rPr kumimoji="0" lang="zh-CN" altLang="en-US" sz="2000" b="0" i="0" u="none" strike="noStrike" kern="1200" cap="none" spc="120"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이용하여</a:t>
            </a:r>
            <a:r>
              <a:rPr kumimoji="0" lang="zh-CN" altLang="en-US" sz="2000" b="0" i="0" u="none" strike="noStrike" kern="1200" cap="none" spc="120"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서버리스</a:t>
            </a:r>
            <a:r>
              <a:rPr kumimoji="0" lang="zh-CN" altLang="en-US" sz="2000" b="0" i="0" u="none" strike="noStrike" kern="1200" cap="none" spc="125"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애플리케이션</a:t>
            </a:r>
            <a:r>
              <a:rPr kumimoji="0" lang="zh-CN" altLang="en-US" sz="2000" b="0" i="0" u="none" strike="noStrike" kern="1200" cap="none" spc="120"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데이터를</a:t>
            </a:r>
            <a:r>
              <a:rPr kumimoji="0" lang="zh-CN" altLang="en-US" sz="2000" b="0" i="0" u="none" strike="noStrike" kern="1200" cap="none" spc="0"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쉽게</a:t>
            </a:r>
            <a:r>
              <a:rPr kumimoji="0" lang="zh-CN" altLang="en-US" sz="2000" b="0" i="0" u="none" strike="noStrike" kern="1200" cap="none" spc="0"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저장할</a:t>
            </a:r>
            <a:r>
              <a:rPr kumimoji="0" lang="zh-CN" altLang="en-US" sz="2000" b="0" i="0" u="none" strike="noStrike" kern="1200" cap="none" spc="0"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수</a:t>
            </a:r>
            <a:r>
              <a:rPr kumimoji="0" lang="zh-CN" altLang="en-US" sz="2000" b="0" i="0" u="none" strike="noStrike" kern="1200" cap="none" spc="-145"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있습니다.</a:t>
            </a:r>
          </a:p>
        </p:txBody>
      </p:sp>
      <p:sp>
        <p:nvSpPr>
          <p:cNvPr id="99" name="TextBox 99"/>
          <p:cNvSpPr txBox="1"/>
          <p:nvPr/>
        </p:nvSpPr>
        <p:spPr>
          <a:xfrm>
            <a:off x="462280" y="2378359"/>
            <a:ext cx="6078537" cy="331469"/>
          </a:xfrm>
          <a:prstGeom prst="rect">
            <a:avLst/>
          </a:prstGeom>
          <a:noFill/>
        </p:spPr>
        <p:txBody>
          <a:bodyPr wrap="square" lIns="0" tIns="0" rIns="0" bIns="0" rtlCol="0">
            <a:spAutoFit/>
          </a:bodyPr>
          <a:lstStyle/>
          <a:p>
            <a:pPr marL="0" marR="0" lvl="0" indent="0" algn="l" defTabSz="914400" rtl="0" eaLnBrk="1" fontAlgn="auto" latinLnBrk="0" hangingPunct="1">
              <a:lnSpc>
                <a:spcPct val="108749"/>
              </a:lnSpc>
              <a:spcBef>
                <a:spcPts val="0"/>
              </a:spcBef>
              <a:spcAft>
                <a:spcPts val="0"/>
              </a:spcAft>
              <a:buClrTx/>
              <a:buSzTx/>
              <a:buFontTx/>
              <a:buNone/>
              <a:tabLst>
                <a:tab pos="342900" algn="l"/>
              </a:tabLst>
              <a:defRPr/>
            </a:pPr>
            <a:r>
              <a:rPr kumimoji="0" lang="en-US" altLang="zh-CN" sz="1800" b="0" i="0" u="none" strike="noStrike" kern="1200" cap="none" spc="0" normalizeH="0" baseline="0" noProof="0" dirty="0">
                <a:ln>
                  <a:noFill/>
                </a:ln>
                <a:solidFill>
                  <a:srgbClr val="FEFEFE"/>
                </a:solidFill>
                <a:effectLst/>
                <a:uLnTx/>
                <a:uFillTx/>
                <a:latin typeface="Arial"/>
                <a:ea typeface="Arial"/>
                <a:cs typeface="+mn-cs"/>
              </a:rPr>
              <a:t>•	</a:t>
            </a:r>
            <a:r>
              <a:rPr kumimoji="0" lang="zh-CN" altLang="en-US" sz="2000" b="0" i="0" u="none" strike="noStrike" kern="1200" cap="none" spc="-20" normalizeH="0" baseline="0" noProof="0" dirty="0">
                <a:ln>
                  <a:noFill/>
                </a:ln>
                <a:solidFill>
                  <a:srgbClr val="FEFEFE"/>
                </a:solidFill>
                <a:effectLst/>
                <a:uLnTx/>
                <a:uFillTx/>
                <a:latin typeface="굴림"/>
                <a:ea typeface="굴림"/>
                <a:cs typeface="+mn-cs"/>
              </a:rPr>
              <a:t>99.999%</a:t>
            </a:r>
            <a:r>
              <a:rPr kumimoji="0" lang="zh-CN" altLang="en-US" sz="2000" b="0" i="0" u="none" strike="noStrike" kern="1200" cap="none" spc="-50" normalizeH="0" baseline="0" noProof="0" dirty="0">
                <a:ln>
                  <a:noFill/>
                </a:ln>
                <a:solidFill>
                  <a:srgbClr val="FEFEFE"/>
                </a:solidFill>
                <a:effectLst/>
                <a:uLnTx/>
                <a:uFillTx/>
                <a:latin typeface="굴림"/>
                <a:ea typeface="굴림"/>
                <a:cs typeface="+mn-cs"/>
              </a:rPr>
              <a:t>의</a:t>
            </a:r>
            <a:r>
              <a:rPr kumimoji="0" lang="zh-CN" altLang="en-US" sz="2000" b="0" i="0" u="none" strike="noStrike" kern="1200" cap="none" spc="-10"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20" normalizeH="0" baseline="0" noProof="0" dirty="0">
                <a:ln>
                  <a:noFill/>
                </a:ln>
                <a:solidFill>
                  <a:srgbClr val="FEFEFE"/>
                </a:solidFill>
                <a:effectLst/>
                <a:uLnTx/>
                <a:uFillTx/>
                <a:latin typeface="굴림"/>
                <a:ea typeface="굴림"/>
                <a:cs typeface="+mn-cs"/>
              </a:rPr>
              <a:t>SLA</a:t>
            </a:r>
            <a:r>
              <a:rPr kumimoji="0" lang="zh-CN" altLang="en-US" sz="2000" b="0" i="0" u="none" strike="noStrike" kern="1200" cap="none" spc="-44" normalizeH="0" baseline="0" noProof="0" dirty="0">
                <a:ln>
                  <a:noFill/>
                </a:ln>
                <a:solidFill>
                  <a:srgbClr val="FEFEFE"/>
                </a:solidFill>
                <a:effectLst/>
                <a:uLnTx/>
                <a:uFillTx/>
                <a:latin typeface="굴림"/>
                <a:ea typeface="굴림"/>
                <a:cs typeface="+mn-cs"/>
              </a:rPr>
              <a:t>가</a:t>
            </a:r>
            <a:r>
              <a:rPr kumimoji="0" lang="zh-CN" altLang="en-US" sz="2000" b="0" i="0" u="none" strike="noStrike" kern="1200" cap="none" spc="-15"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34" normalizeH="0" baseline="0" noProof="0" dirty="0">
                <a:ln>
                  <a:noFill/>
                </a:ln>
                <a:solidFill>
                  <a:srgbClr val="FEFEFE"/>
                </a:solidFill>
                <a:effectLst/>
                <a:uLnTx/>
                <a:uFillTx/>
                <a:latin typeface="굴림"/>
                <a:ea typeface="굴림"/>
                <a:cs typeface="+mn-cs"/>
              </a:rPr>
              <a:t>적용되는</a:t>
            </a:r>
            <a:r>
              <a:rPr kumimoji="0" lang="zh-CN" altLang="en-US" sz="2000" b="0" i="0" u="none" strike="noStrike" kern="1200" cap="none" spc="-10"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25" normalizeH="0" baseline="0" noProof="0" dirty="0">
                <a:ln>
                  <a:noFill/>
                </a:ln>
                <a:solidFill>
                  <a:srgbClr val="FEFEFE"/>
                </a:solidFill>
                <a:effectLst/>
                <a:uLnTx/>
                <a:uFillTx/>
                <a:latin typeface="굴림"/>
                <a:ea typeface="굴림"/>
                <a:cs typeface="+mn-cs"/>
              </a:rPr>
              <a:t>NoSQL</a:t>
            </a:r>
            <a:r>
              <a:rPr kumimoji="0" lang="zh-CN" altLang="en-US" sz="2000" b="0" i="0" u="none" strike="noStrike" kern="1200" cap="none" spc="-15"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40" normalizeH="0" baseline="0" noProof="0" dirty="0">
                <a:ln>
                  <a:noFill/>
                </a:ln>
                <a:solidFill>
                  <a:srgbClr val="FEFEFE"/>
                </a:solidFill>
                <a:effectLst/>
                <a:uLnTx/>
                <a:uFillTx/>
                <a:latin typeface="굴림"/>
                <a:ea typeface="굴림"/>
                <a:cs typeface="+mn-cs"/>
              </a:rPr>
              <a:t>데이터베이스</a:t>
            </a:r>
          </a:p>
        </p:txBody>
      </p:sp>
      <p:sp>
        <p:nvSpPr>
          <p:cNvPr id="100" name="TextBox 100"/>
          <p:cNvSpPr txBox="1"/>
          <p:nvPr/>
        </p:nvSpPr>
        <p:spPr>
          <a:xfrm>
            <a:off x="462280" y="2710592"/>
            <a:ext cx="4813300" cy="337820"/>
          </a:xfrm>
          <a:prstGeom prst="rect">
            <a:avLst/>
          </a:prstGeom>
          <a:noFill/>
        </p:spPr>
        <p:txBody>
          <a:bodyPr wrap="square" lIns="0" tIns="0" rIns="0" bIns="0" rtlCol="0">
            <a:spAutoFit/>
          </a:bodyPr>
          <a:lstStyle/>
          <a:p>
            <a:pPr marL="0" marR="0" lvl="0" indent="0" algn="l" defTabSz="914400" rtl="0" eaLnBrk="1" fontAlgn="auto" latinLnBrk="0" hangingPunct="1">
              <a:lnSpc>
                <a:spcPct val="110833"/>
              </a:lnSpc>
              <a:spcBef>
                <a:spcPts val="0"/>
              </a:spcBef>
              <a:spcAft>
                <a:spcPts val="0"/>
              </a:spcAft>
              <a:buClrTx/>
              <a:buSzTx/>
              <a:buFontTx/>
              <a:buNone/>
              <a:tabLst>
                <a:tab pos="342900" algn="l"/>
              </a:tabLst>
              <a:defRPr/>
            </a:pPr>
            <a:r>
              <a:rPr kumimoji="0" lang="en-US" altLang="zh-CN" sz="1800" b="0" i="0" u="none" strike="noStrike" kern="1200" cap="none" spc="0" normalizeH="0" baseline="0" noProof="0" dirty="0">
                <a:ln>
                  <a:noFill/>
                </a:ln>
                <a:solidFill>
                  <a:srgbClr val="FEFEFE"/>
                </a:solidFill>
                <a:effectLst/>
                <a:uLnTx/>
                <a:uFillTx/>
                <a:latin typeface="Arial"/>
                <a:ea typeface="Arial"/>
                <a:cs typeface="+mn-cs"/>
              </a:rPr>
              <a:t>•	</a:t>
            </a:r>
            <a:r>
              <a:rPr kumimoji="0" lang="zh-CN" altLang="en-US" sz="2000" b="1" i="0" u="none" strike="noStrike" kern="1200" cap="none" spc="0" normalizeH="0" baseline="0" noProof="0" dirty="0">
                <a:ln>
                  <a:noFill/>
                </a:ln>
                <a:solidFill>
                  <a:srgbClr val="FEFEFE"/>
                </a:solidFill>
                <a:effectLst/>
                <a:uLnTx/>
                <a:uFillTx/>
                <a:latin typeface="굴림"/>
                <a:ea typeface="굴림"/>
                <a:cs typeface="+mn-cs"/>
              </a:rPr>
              <a:t>멀티</a:t>
            </a:r>
            <a:r>
              <a:rPr kumimoji="0" lang="zh-CN" altLang="en-US" sz="2000" b="1" i="0" u="none" strike="noStrike" kern="1200" cap="none" spc="0" normalizeH="0" baseline="0" noProof="0" dirty="0">
                <a:ln>
                  <a:noFill/>
                </a:ln>
                <a:solidFill>
                  <a:srgbClr val="FEFEFE"/>
                </a:solidFill>
                <a:effectLst/>
                <a:uLnTx/>
                <a:uFillTx/>
                <a:latin typeface="굴림"/>
                <a:ea typeface="+mn-ea"/>
                <a:cs typeface="굴림"/>
              </a:rPr>
              <a:t> </a:t>
            </a:r>
            <a:r>
              <a:rPr kumimoji="0" lang="zh-CN" altLang="en-US" sz="2000" b="1" i="0" u="none" strike="noStrike" kern="1200" cap="none" spc="0" normalizeH="0" baseline="0" noProof="0" dirty="0">
                <a:ln>
                  <a:noFill/>
                </a:ln>
                <a:solidFill>
                  <a:srgbClr val="FEFEFE"/>
                </a:solidFill>
                <a:effectLst/>
                <a:uLnTx/>
                <a:uFillTx/>
                <a:latin typeface="굴림"/>
                <a:ea typeface="굴림"/>
                <a:cs typeface="+mn-cs"/>
              </a:rPr>
              <a:t>리전</a:t>
            </a:r>
            <a:r>
              <a:rPr kumimoji="0" lang="zh-CN" altLang="en-US" sz="2000" b="1" i="0" u="none" strike="noStrike" kern="1200" cap="none" spc="0"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및</a:t>
            </a:r>
            <a:r>
              <a:rPr kumimoji="0" lang="zh-CN" altLang="en-US" sz="2000" b="0" i="0" u="none" strike="noStrike" kern="1200" cap="none" spc="0" normalizeH="0" baseline="0" noProof="0" dirty="0">
                <a:ln>
                  <a:noFill/>
                </a:ln>
                <a:solidFill>
                  <a:srgbClr val="FEFEFE"/>
                </a:solidFill>
                <a:effectLst/>
                <a:uLnTx/>
                <a:uFillTx/>
                <a:latin typeface="굴림"/>
                <a:ea typeface="+mn-ea"/>
                <a:cs typeface="굴림"/>
              </a:rPr>
              <a:t> </a:t>
            </a:r>
            <a:r>
              <a:rPr kumimoji="0" lang="zh-CN" altLang="en-US" sz="2000" b="1" i="0" u="none" strike="noStrike" kern="1200" cap="none" spc="0" normalizeH="0" baseline="0" noProof="0" dirty="0">
                <a:ln>
                  <a:noFill/>
                </a:ln>
                <a:solidFill>
                  <a:srgbClr val="FEFEFE"/>
                </a:solidFill>
                <a:effectLst/>
                <a:uLnTx/>
                <a:uFillTx/>
                <a:latin typeface="굴림"/>
                <a:ea typeface="굴림"/>
                <a:cs typeface="+mn-cs"/>
              </a:rPr>
              <a:t>멀티</a:t>
            </a:r>
            <a:r>
              <a:rPr kumimoji="0" lang="zh-CN" altLang="en-US" sz="2000" b="1" i="0" u="none" strike="noStrike" kern="1200" cap="none" spc="0" normalizeH="0" baseline="0" noProof="0" dirty="0">
                <a:ln>
                  <a:noFill/>
                </a:ln>
                <a:solidFill>
                  <a:srgbClr val="FEFEFE"/>
                </a:solidFill>
                <a:effectLst/>
                <a:uLnTx/>
                <a:uFillTx/>
                <a:latin typeface="굴림"/>
                <a:ea typeface="+mn-ea"/>
                <a:cs typeface="굴림"/>
              </a:rPr>
              <a:t> </a:t>
            </a:r>
            <a:r>
              <a:rPr kumimoji="0" lang="zh-CN" altLang="en-US" sz="2000" b="1" i="0" u="none" strike="noStrike" kern="1200" cap="none" spc="0" normalizeH="0" baseline="0" noProof="0" dirty="0">
                <a:ln>
                  <a:noFill/>
                </a:ln>
                <a:solidFill>
                  <a:srgbClr val="FEFEFE"/>
                </a:solidFill>
                <a:effectLst/>
                <a:uLnTx/>
                <a:uFillTx/>
                <a:latin typeface="굴림"/>
                <a:ea typeface="굴림"/>
                <a:cs typeface="+mn-cs"/>
              </a:rPr>
              <a:t>마스터</a:t>
            </a:r>
            <a:r>
              <a:rPr kumimoji="0" lang="zh-CN" altLang="en-US" sz="2000" b="1" i="0" u="none" strike="noStrike" kern="1200" cap="none" spc="0"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테이블</a:t>
            </a:r>
            <a:r>
              <a:rPr kumimoji="0" lang="zh-CN" altLang="en-US" sz="2000" b="0" i="0" u="none" strike="noStrike" kern="1200" cap="none" spc="139"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지원</a:t>
            </a:r>
          </a:p>
        </p:txBody>
      </p:sp>
      <p:sp>
        <p:nvSpPr>
          <p:cNvPr id="101" name="TextBox 101"/>
          <p:cNvSpPr txBox="1"/>
          <p:nvPr/>
        </p:nvSpPr>
        <p:spPr>
          <a:xfrm>
            <a:off x="462280" y="3099812"/>
            <a:ext cx="92732" cy="274320"/>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10" normalizeH="0" baseline="0" noProof="0" dirty="0">
                <a:ln>
                  <a:noFill/>
                </a:ln>
                <a:solidFill>
                  <a:srgbClr val="FEFEFE"/>
                </a:solidFill>
                <a:effectLst/>
                <a:uLnTx/>
                <a:uFillTx/>
                <a:latin typeface="Arial"/>
                <a:ea typeface="Arial"/>
                <a:cs typeface="+mn-cs"/>
              </a:rPr>
              <a:t>•</a:t>
            </a:r>
          </a:p>
        </p:txBody>
      </p:sp>
      <p:sp>
        <p:nvSpPr>
          <p:cNvPr id="102" name="TextBox 102"/>
          <p:cNvSpPr txBox="1"/>
          <p:nvPr/>
        </p:nvSpPr>
        <p:spPr>
          <a:xfrm>
            <a:off x="805180" y="3058459"/>
            <a:ext cx="6919912" cy="590550"/>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대규모</a:t>
            </a:r>
            <a:r>
              <a:rPr kumimoji="0" lang="zh-CN" altLang="en-US" sz="2000" b="0" i="0" u="none" strike="noStrike" kern="1200" cap="none" spc="25"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글로벌</a:t>
            </a:r>
            <a:r>
              <a:rPr kumimoji="0" lang="zh-CN" altLang="en-US" sz="2000" b="0" i="0" u="none" strike="noStrike" kern="1200" cap="none" spc="25"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애플리케이션을</a:t>
            </a:r>
            <a:r>
              <a:rPr kumimoji="0" lang="zh-CN" altLang="en-US" sz="2000" b="0" i="0" u="none" strike="noStrike" kern="1200" cap="none" spc="30"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지원</a:t>
            </a:r>
            <a:r>
              <a:rPr kumimoji="0" lang="zh-CN" altLang="en-US" sz="2000" b="0" i="0" u="none" strike="noStrike" kern="1200" cap="none" spc="25"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가능한</a:t>
            </a:r>
            <a:r>
              <a:rPr kumimoji="0" lang="zh-CN" altLang="en-US" sz="2000" b="0" i="0" u="none" strike="noStrike" kern="1200" cap="none" spc="25"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빠른</a:t>
            </a:r>
            <a:r>
              <a:rPr kumimoji="0" lang="zh-CN" altLang="en-US" sz="2000" b="0" i="0" u="none" strike="noStrike" kern="1200" cap="none" spc="30"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읽기</a:t>
            </a:r>
            <a:r>
              <a:rPr kumimoji="0" lang="zh-CN" altLang="en-US" sz="2000" b="0" i="0" u="none" strike="noStrike" kern="1200" cap="none" spc="25"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a:t>
            </a:r>
            <a:r>
              <a:rPr kumimoji="0" lang="zh-CN" altLang="en-US" sz="2000" b="0" i="0" u="none" strike="noStrike" kern="1200" cap="none" spc="30"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쓰기</a:t>
            </a:r>
          </a:p>
          <a:p>
            <a:pPr marL="0" marR="0" lvl="0" indent="0" algn="l" defTabSz="914400" rtl="0" eaLnBrk="1" fontAlgn="auto" latinLnBrk="0" hangingPunct="1">
              <a:lnSpc>
                <a:spcPct val="93750"/>
              </a:lnSpc>
              <a:spcBef>
                <a:spcPts val="0"/>
              </a:spcBef>
              <a:spcAft>
                <a:spcPts val="0"/>
              </a:spcAft>
              <a:buClrTx/>
              <a:buSzTx/>
              <a:buFontTx/>
              <a:buNone/>
              <a:tabLst/>
              <a:defRPr/>
            </a:pPr>
            <a:r>
              <a:rPr kumimoji="0" lang="zh-CN" altLang="en-US" sz="2000" b="0" i="0" u="none" strike="noStrike" kern="1200" cap="none" spc="-5" normalizeH="0" baseline="0" noProof="0" dirty="0">
                <a:ln>
                  <a:noFill/>
                </a:ln>
                <a:solidFill>
                  <a:srgbClr val="FEFEFE"/>
                </a:solidFill>
                <a:effectLst/>
                <a:uLnTx/>
                <a:uFillTx/>
                <a:latin typeface="굴림"/>
                <a:ea typeface="굴림"/>
                <a:cs typeface="+mn-cs"/>
              </a:rPr>
              <a:t>성능</a:t>
            </a:r>
          </a:p>
        </p:txBody>
      </p:sp>
      <p:sp>
        <p:nvSpPr>
          <p:cNvPr id="103" name="TextBox 103"/>
          <p:cNvSpPr txBox="1"/>
          <p:nvPr/>
        </p:nvSpPr>
        <p:spPr>
          <a:xfrm>
            <a:off x="462280" y="3649375"/>
            <a:ext cx="6934200" cy="337820"/>
          </a:xfrm>
          <a:prstGeom prst="rect">
            <a:avLst/>
          </a:prstGeom>
          <a:noFill/>
        </p:spPr>
        <p:txBody>
          <a:bodyPr wrap="square" lIns="0" tIns="0" rIns="0" bIns="0" rtlCol="0">
            <a:spAutoFit/>
          </a:bodyPr>
          <a:lstStyle/>
          <a:p>
            <a:pPr marL="0" marR="0" lvl="0" indent="0" algn="l" defTabSz="914400" rtl="0" eaLnBrk="1" fontAlgn="auto" latinLnBrk="0" hangingPunct="1">
              <a:lnSpc>
                <a:spcPct val="110833"/>
              </a:lnSpc>
              <a:spcBef>
                <a:spcPts val="0"/>
              </a:spcBef>
              <a:spcAft>
                <a:spcPts val="0"/>
              </a:spcAft>
              <a:buClrTx/>
              <a:buSzTx/>
              <a:buFontTx/>
              <a:buNone/>
              <a:tabLst>
                <a:tab pos="342900" algn="l"/>
              </a:tabLst>
              <a:defRPr/>
            </a:pPr>
            <a:r>
              <a:rPr kumimoji="0" lang="en-US" altLang="zh-CN" sz="1800" b="0" i="0" u="none" strike="noStrike" kern="1200" cap="none" spc="0" normalizeH="0" baseline="0" noProof="0" dirty="0">
                <a:ln>
                  <a:noFill/>
                </a:ln>
                <a:solidFill>
                  <a:srgbClr val="FEFEFE"/>
                </a:solidFill>
                <a:effectLst/>
                <a:uLnTx/>
                <a:uFillTx/>
                <a:latin typeface="Arial"/>
                <a:ea typeface="Arial"/>
                <a:cs typeface="+mn-cs"/>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콘솔에서의</a:t>
            </a:r>
            <a:r>
              <a:rPr kumimoji="0" lang="zh-CN" altLang="en-US" sz="2000" b="0" i="0" u="none" strike="noStrike" kern="1200" cap="none" spc="0"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클릭</a:t>
            </a:r>
            <a:r>
              <a:rPr kumimoji="0" lang="zh-CN" altLang="en-US" sz="2000" b="0" i="0" u="none" strike="noStrike" kern="1200" cap="none" spc="0"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몇</a:t>
            </a:r>
            <a:r>
              <a:rPr kumimoji="0" lang="zh-CN" altLang="en-US" sz="2000" b="0" i="0" u="none" strike="noStrike" kern="1200" cap="none" spc="0"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번으로</a:t>
            </a:r>
            <a:r>
              <a:rPr kumimoji="0" lang="zh-CN" altLang="en-US" sz="2000" b="0" i="0" u="none" strike="noStrike" kern="1200" cap="none" spc="0"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쉽게</a:t>
            </a:r>
            <a:r>
              <a:rPr kumimoji="0" lang="zh-CN" altLang="en-US" sz="2000" b="0" i="0" u="none" strike="noStrike" kern="1200" cap="none" spc="0"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생성하는</a:t>
            </a:r>
            <a:r>
              <a:rPr kumimoji="0" lang="zh-CN" altLang="en-US" sz="2000" b="0" i="0" u="none" strike="noStrike" kern="1200" cap="none" spc="0"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글로벌</a:t>
            </a:r>
            <a:r>
              <a:rPr kumimoji="0" lang="zh-CN" altLang="en-US" sz="2000" b="0" i="0" u="none" strike="noStrike" kern="1200" cap="none" spc="195"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테이블</a:t>
            </a:r>
          </a:p>
        </p:txBody>
      </p:sp>
      <p:sp>
        <p:nvSpPr>
          <p:cNvPr id="104" name="TextBox 104"/>
          <p:cNvSpPr txBox="1"/>
          <p:nvPr/>
        </p:nvSpPr>
        <p:spPr>
          <a:xfrm>
            <a:off x="4585494" y="6265367"/>
            <a:ext cx="3149232" cy="121615"/>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t>
            </a:r>
            <a:r>
              <a:rPr kumimoji="0" lang="en-US" altLang="zh-CN" sz="800" b="0" i="0" u="none" strike="noStrike" kern="1200" cap="none" spc="55"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2019,</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Amazon</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Web</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Services,</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Inc.</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or</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its</a:t>
            </a:r>
            <a:r>
              <a:rPr kumimoji="0" lang="en-US" altLang="zh-CN" sz="800" b="0" i="0" u="none" strike="noStrike" kern="1200" cap="none" spc="55"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affiliates.</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All</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rights</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reserved.</a:t>
            </a:r>
          </a:p>
        </p:txBody>
      </p:sp>
    </p:spTree>
    <p:extLst>
      <p:ext uri="{BB962C8B-B14F-4D97-AF65-F5344CB8AC3E}">
        <p14:creationId xmlns:p14="http://schemas.microsoft.com/office/powerpoint/2010/main" val="140809112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Freeform 119"/>
          <p:cNvSpPr/>
          <p:nvPr/>
        </p:nvSpPr>
        <p:spPr>
          <a:xfrm>
            <a:off x="0" y="0"/>
            <a:ext cx="12192000" cy="6858000"/>
          </a:xfrm>
          <a:custGeom>
            <a:avLst/>
            <a:gdLst>
              <a:gd name="connsiteX0" fmla="*/ 0 w 12192000"/>
              <a:gd name="connsiteY0" fmla="*/ 6858000 h 6858000"/>
              <a:gd name="connsiteX1" fmla="*/ 12192000 w 12192000"/>
              <a:gd name="connsiteY1" fmla="*/ 6858000 h 6858000"/>
              <a:gd name="connsiteX2" fmla="*/ 12192000 w 12192000"/>
              <a:gd name="connsiteY2" fmla="*/ 0 h 6858000"/>
              <a:gd name="connsiteX3" fmla="*/ 0 w 12192000"/>
              <a:gd name="connsiteY3" fmla="*/ 0 h 6858000"/>
              <a:gd name="connsiteX4" fmla="*/ 0 w 12192000"/>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6858000"/>
                </a:moveTo>
                <a:lnTo>
                  <a:pt x="12192000" y="6858000"/>
                </a:lnTo>
                <a:lnTo>
                  <a:pt x="12192000" y="0"/>
                </a:lnTo>
                <a:lnTo>
                  <a:pt x="0" y="0"/>
                </a:lnTo>
                <a:lnTo>
                  <a:pt x="0" y="6858000"/>
                </a:lnTo>
                <a:close/>
              </a:path>
            </a:pathLst>
          </a:custGeom>
          <a:solidFill>
            <a:srgbClr val="000000">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pic>
        <p:nvPicPr>
          <p:cNvPr id="121" name="Picture 121"/>
          <p:cNvPicPr>
            <a:picLocks noChangeAspect="1"/>
          </p:cNvPicPr>
          <p:nvPr/>
        </p:nvPicPr>
        <p:blipFill>
          <a:blip r:embed="rId2"/>
          <a:stretch>
            <a:fillRect/>
          </a:stretch>
        </p:blipFill>
        <p:spPr>
          <a:xfrm>
            <a:off x="7536180" y="1127760"/>
            <a:ext cx="655320" cy="944880"/>
          </a:xfrm>
          <a:prstGeom prst="rect">
            <a:avLst/>
          </a:prstGeom>
        </p:spPr>
      </p:pic>
      <p:pic>
        <p:nvPicPr>
          <p:cNvPr id="122" name="Picture 122"/>
          <p:cNvPicPr>
            <a:picLocks noChangeAspect="1"/>
          </p:cNvPicPr>
          <p:nvPr/>
        </p:nvPicPr>
        <p:blipFill>
          <a:blip r:embed="rId3"/>
          <a:stretch>
            <a:fillRect/>
          </a:stretch>
        </p:blipFill>
        <p:spPr>
          <a:xfrm>
            <a:off x="9060180" y="4389120"/>
            <a:ext cx="670560" cy="944880"/>
          </a:xfrm>
          <a:prstGeom prst="rect">
            <a:avLst/>
          </a:prstGeom>
        </p:spPr>
      </p:pic>
      <p:pic>
        <p:nvPicPr>
          <p:cNvPr id="123" name="Picture 123"/>
          <p:cNvPicPr>
            <a:picLocks noChangeAspect="1"/>
          </p:cNvPicPr>
          <p:nvPr/>
        </p:nvPicPr>
        <p:blipFill>
          <a:blip r:embed="rId4"/>
          <a:stretch>
            <a:fillRect/>
          </a:stretch>
        </p:blipFill>
        <p:spPr>
          <a:xfrm>
            <a:off x="9060180" y="2735580"/>
            <a:ext cx="670560" cy="952500"/>
          </a:xfrm>
          <a:prstGeom prst="rect">
            <a:avLst/>
          </a:prstGeom>
        </p:spPr>
      </p:pic>
      <p:pic>
        <p:nvPicPr>
          <p:cNvPr id="124" name="Picture 124"/>
          <p:cNvPicPr>
            <a:picLocks noChangeAspect="1"/>
          </p:cNvPicPr>
          <p:nvPr/>
        </p:nvPicPr>
        <p:blipFill>
          <a:blip r:embed="rId5"/>
          <a:stretch>
            <a:fillRect/>
          </a:stretch>
        </p:blipFill>
        <p:spPr>
          <a:xfrm>
            <a:off x="9060180" y="1127760"/>
            <a:ext cx="670560" cy="944880"/>
          </a:xfrm>
          <a:prstGeom prst="rect">
            <a:avLst/>
          </a:prstGeom>
        </p:spPr>
      </p:pic>
      <p:pic>
        <p:nvPicPr>
          <p:cNvPr id="125" name="Picture 125"/>
          <p:cNvPicPr>
            <a:picLocks noChangeAspect="1"/>
          </p:cNvPicPr>
          <p:nvPr/>
        </p:nvPicPr>
        <p:blipFill>
          <a:blip r:embed="rId6"/>
          <a:stretch>
            <a:fillRect/>
          </a:stretch>
        </p:blipFill>
        <p:spPr>
          <a:xfrm>
            <a:off x="7536180" y="2735580"/>
            <a:ext cx="655320" cy="952500"/>
          </a:xfrm>
          <a:prstGeom prst="rect">
            <a:avLst/>
          </a:prstGeom>
        </p:spPr>
      </p:pic>
      <p:pic>
        <p:nvPicPr>
          <p:cNvPr id="126" name="Picture 126"/>
          <p:cNvPicPr>
            <a:picLocks noChangeAspect="1"/>
          </p:cNvPicPr>
          <p:nvPr/>
        </p:nvPicPr>
        <p:blipFill>
          <a:blip r:embed="rId7"/>
          <a:stretch>
            <a:fillRect/>
          </a:stretch>
        </p:blipFill>
        <p:spPr>
          <a:xfrm>
            <a:off x="10546080" y="1127760"/>
            <a:ext cx="670560" cy="1059180"/>
          </a:xfrm>
          <a:prstGeom prst="rect">
            <a:avLst/>
          </a:prstGeom>
        </p:spPr>
      </p:pic>
      <p:pic>
        <p:nvPicPr>
          <p:cNvPr id="127" name="Picture 127"/>
          <p:cNvPicPr>
            <a:picLocks noChangeAspect="1"/>
          </p:cNvPicPr>
          <p:nvPr/>
        </p:nvPicPr>
        <p:blipFill>
          <a:blip r:embed="rId8"/>
          <a:stretch>
            <a:fillRect/>
          </a:stretch>
        </p:blipFill>
        <p:spPr>
          <a:xfrm>
            <a:off x="10546080" y="2735580"/>
            <a:ext cx="670560" cy="838200"/>
          </a:xfrm>
          <a:prstGeom prst="rect">
            <a:avLst/>
          </a:prstGeom>
        </p:spPr>
      </p:pic>
      <p:sp>
        <p:nvSpPr>
          <p:cNvPr id="2" name="TextBox 127"/>
          <p:cNvSpPr txBox="1"/>
          <p:nvPr/>
        </p:nvSpPr>
        <p:spPr>
          <a:xfrm>
            <a:off x="566926" y="419354"/>
            <a:ext cx="7303179" cy="596762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b="0" i="0" u="none" strike="noStrike" kern="1200" cap="none" spc="0" normalizeH="0" baseline="0" noProof="0" dirty="0">
                <a:ln>
                  <a:noFill/>
                </a:ln>
                <a:solidFill>
                  <a:srgbClr val="FEFEFE"/>
                </a:solidFill>
                <a:effectLst/>
                <a:uLnTx/>
                <a:uFillTx/>
                <a:latin typeface="Times New Roman"/>
                <a:ea typeface="Times New Roman"/>
                <a:cs typeface="+mn-cs"/>
              </a:rPr>
              <a:t>Other</a:t>
            </a:r>
            <a:r>
              <a:rPr kumimoji="0" lang="en-US" altLang="zh-CN" sz="4000" b="0" i="0" u="none" strike="noStrike" kern="1200" cap="none" spc="-170" normalizeH="0" baseline="0" noProof="0" dirty="0">
                <a:ln>
                  <a:noFill/>
                </a:ln>
                <a:solidFill>
                  <a:srgbClr val="FEFEFE"/>
                </a:solidFill>
                <a:effectLst/>
                <a:uLnTx/>
                <a:uFillTx/>
                <a:latin typeface="Times New Roman"/>
                <a:ea typeface="+mn-ea"/>
                <a:cs typeface="Times New Roman"/>
              </a:rPr>
              <a:t> </a:t>
            </a:r>
            <a:r>
              <a:rPr kumimoji="0" lang="en-US" altLang="zh-CN" sz="4000" b="0" i="0" u="none" strike="noStrike" kern="1200" cap="none" spc="0" normalizeH="0" baseline="0" noProof="0" dirty="0">
                <a:ln>
                  <a:noFill/>
                </a:ln>
                <a:solidFill>
                  <a:srgbClr val="FEFEFE"/>
                </a:solidFill>
                <a:effectLst/>
                <a:uLnTx/>
                <a:uFillTx/>
                <a:latin typeface="Times New Roman"/>
                <a:ea typeface="Times New Roman"/>
                <a:cs typeface="+mn-cs"/>
              </a:rPr>
              <a:t>AWS</a:t>
            </a:r>
            <a:r>
              <a:rPr kumimoji="0" lang="en-US" altLang="zh-CN" sz="4000" b="0" i="0" u="none" strike="noStrike" kern="1200" cap="none" spc="-179" normalizeH="0" baseline="0" noProof="0" dirty="0">
                <a:ln>
                  <a:noFill/>
                </a:ln>
                <a:solidFill>
                  <a:srgbClr val="FEFEFE"/>
                </a:solidFill>
                <a:effectLst/>
                <a:uLnTx/>
                <a:uFillTx/>
                <a:latin typeface="Times New Roman"/>
                <a:ea typeface="+mn-ea"/>
                <a:cs typeface="Times New Roman"/>
              </a:rPr>
              <a:t> </a:t>
            </a:r>
            <a:r>
              <a:rPr kumimoji="0" lang="en-US" altLang="zh-CN" sz="4000" b="0" i="0" u="none" strike="noStrike" kern="1200" cap="none" spc="0" normalizeH="0" baseline="0" noProof="0" dirty="0">
                <a:ln>
                  <a:noFill/>
                </a:ln>
                <a:solidFill>
                  <a:srgbClr val="FEFEFE"/>
                </a:solidFill>
                <a:effectLst/>
                <a:uLnTx/>
                <a:uFillTx/>
                <a:latin typeface="Times New Roman"/>
                <a:ea typeface="Times New Roman"/>
                <a:cs typeface="+mn-cs"/>
              </a:rPr>
              <a:t>services</a:t>
            </a: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839"/>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54863" algn="l" defTabSz="914400" rtl="0" eaLnBrk="1" fontAlgn="auto" latinLnBrk="0" hangingPunct="1">
              <a:lnSpc>
                <a:spcPct val="110833"/>
              </a:lnSpc>
              <a:spcBef>
                <a:spcPts val="0"/>
              </a:spcBef>
              <a:spcAft>
                <a:spcPts val="0"/>
              </a:spcAft>
              <a:buClrTx/>
              <a:buSzTx/>
              <a:buFontTx/>
              <a:buNone/>
              <a:tabLst/>
              <a:defRPr/>
            </a:pPr>
            <a:r>
              <a:rPr kumimoji="0" lang="zh-CN" altLang="en-US" sz="1600" b="1" i="0" u="none" strike="noStrike" kern="1200" cap="none" spc="75" normalizeH="0" baseline="0" noProof="0" dirty="0">
                <a:ln>
                  <a:noFill/>
                </a:ln>
                <a:solidFill>
                  <a:srgbClr val="FEFEFE"/>
                </a:solidFill>
                <a:effectLst/>
                <a:uLnTx/>
                <a:uFillTx/>
                <a:latin typeface="굴림"/>
                <a:ea typeface="굴림"/>
                <a:cs typeface="+mn-cs"/>
              </a:rPr>
              <a:t>Amazon</a:t>
            </a:r>
            <a:r>
              <a:rPr kumimoji="0" lang="zh-CN" altLang="en-US" sz="1600" b="1" i="0" u="none" strike="noStrike" kern="1200" cap="none" spc="40" normalizeH="0" baseline="0" noProof="0" dirty="0">
                <a:ln>
                  <a:noFill/>
                </a:ln>
                <a:solidFill>
                  <a:srgbClr val="FEFEFE"/>
                </a:solidFill>
                <a:effectLst/>
                <a:uLnTx/>
                <a:uFillTx/>
                <a:latin typeface="굴림"/>
                <a:ea typeface="+mn-ea"/>
                <a:cs typeface="굴림"/>
              </a:rPr>
              <a:t> </a:t>
            </a:r>
            <a:r>
              <a:rPr kumimoji="0" lang="zh-CN" altLang="en-US" sz="1600" b="1" i="0" u="none" strike="noStrike" kern="1200" cap="none" spc="69" normalizeH="0" baseline="0" noProof="0" dirty="0">
                <a:ln>
                  <a:noFill/>
                </a:ln>
                <a:solidFill>
                  <a:srgbClr val="FEFEFE"/>
                </a:solidFill>
                <a:effectLst/>
                <a:uLnTx/>
                <a:uFillTx/>
                <a:latin typeface="굴림"/>
                <a:ea typeface="굴림"/>
                <a:cs typeface="+mn-cs"/>
              </a:rPr>
              <a:t>Cognito</a:t>
            </a:r>
            <a:r>
              <a:rPr kumimoji="0" lang="zh-CN" altLang="en-US" sz="1600" b="1" i="0" u="none" strike="noStrike" kern="1200" cap="none" spc="44" normalizeH="0" baseline="0" noProof="0" dirty="0">
                <a:ln>
                  <a:noFill/>
                </a:ln>
                <a:solidFill>
                  <a:srgbClr val="FEFEFE"/>
                </a:solidFill>
                <a:effectLst/>
                <a:uLnTx/>
                <a:uFillTx/>
                <a:latin typeface="굴림"/>
                <a:ea typeface="+mn-ea"/>
                <a:cs typeface="굴림"/>
              </a:rPr>
              <a:t> </a:t>
            </a:r>
            <a:r>
              <a:rPr kumimoji="0" lang="zh-CN" altLang="en-US" sz="1600" b="1" i="0" u="none" strike="noStrike" kern="1200" cap="none" spc="60" normalizeH="0" baseline="0" noProof="0" dirty="0">
                <a:ln>
                  <a:noFill/>
                </a:ln>
                <a:solidFill>
                  <a:srgbClr val="FEFEFE"/>
                </a:solidFill>
                <a:effectLst/>
                <a:uLnTx/>
                <a:uFillTx/>
                <a:latin typeface="굴림"/>
                <a:ea typeface="굴림"/>
                <a:cs typeface="+mn-cs"/>
              </a:rPr>
              <a:t>–</a:t>
            </a:r>
            <a:r>
              <a:rPr kumimoji="0" lang="zh-CN" altLang="en-US" sz="1600" b="1" i="0" u="none" strike="noStrike" kern="1200" cap="none" spc="40" normalizeH="0" baseline="0" noProof="0" dirty="0">
                <a:ln>
                  <a:noFill/>
                </a:ln>
                <a:solidFill>
                  <a:srgbClr val="FEFEFE"/>
                </a:solidFill>
                <a:effectLst/>
                <a:uLnTx/>
                <a:uFillTx/>
                <a:latin typeface="굴림"/>
                <a:ea typeface="+mn-ea"/>
                <a:cs typeface="굴림"/>
              </a:rPr>
              <a:t> </a:t>
            </a:r>
            <a:r>
              <a:rPr kumimoji="0" lang="zh-CN" altLang="en-US" sz="1600" b="1" i="0" u="none" strike="noStrike" kern="1200" cap="none" spc="125" normalizeH="0" baseline="0" noProof="0" dirty="0">
                <a:ln>
                  <a:noFill/>
                </a:ln>
                <a:solidFill>
                  <a:srgbClr val="FEFEFE"/>
                </a:solidFill>
                <a:effectLst/>
                <a:uLnTx/>
                <a:uFillTx/>
                <a:latin typeface="굴림"/>
                <a:ea typeface="굴림"/>
                <a:cs typeface="+mn-cs"/>
              </a:rPr>
              <a:t>페더레이션</a:t>
            </a:r>
            <a:r>
              <a:rPr kumimoji="0" lang="zh-CN" altLang="en-US" sz="1600" b="1" i="0" u="none" strike="noStrike" kern="1200" cap="none" spc="44" normalizeH="0" baseline="0" noProof="0" dirty="0">
                <a:ln>
                  <a:noFill/>
                </a:ln>
                <a:solidFill>
                  <a:srgbClr val="FEFEFE"/>
                </a:solidFill>
                <a:effectLst/>
                <a:uLnTx/>
                <a:uFillTx/>
                <a:latin typeface="굴림"/>
                <a:ea typeface="+mn-ea"/>
                <a:cs typeface="굴림"/>
              </a:rPr>
              <a:t> </a:t>
            </a:r>
            <a:r>
              <a:rPr kumimoji="0" lang="zh-CN" altLang="en-US" sz="1600" b="1" i="0" u="none" strike="noStrike" kern="1200" cap="none" spc="139" normalizeH="0" baseline="0" noProof="0" dirty="0">
                <a:ln>
                  <a:noFill/>
                </a:ln>
                <a:solidFill>
                  <a:srgbClr val="FEFEFE"/>
                </a:solidFill>
                <a:effectLst/>
                <a:uLnTx/>
                <a:uFillTx/>
                <a:latin typeface="굴림"/>
                <a:ea typeface="굴림"/>
                <a:cs typeface="+mn-cs"/>
              </a:rPr>
              <a:t>및</a:t>
            </a:r>
            <a:r>
              <a:rPr kumimoji="0" lang="zh-CN" altLang="en-US" sz="1600" b="1" i="0" u="none" strike="noStrike" kern="1200" cap="none" spc="40" normalizeH="0" baseline="0" noProof="0" dirty="0">
                <a:ln>
                  <a:noFill/>
                </a:ln>
                <a:solidFill>
                  <a:srgbClr val="FEFEFE"/>
                </a:solidFill>
                <a:effectLst/>
                <a:uLnTx/>
                <a:uFillTx/>
                <a:latin typeface="굴림"/>
                <a:ea typeface="+mn-ea"/>
                <a:cs typeface="굴림"/>
              </a:rPr>
              <a:t> </a:t>
            </a:r>
            <a:r>
              <a:rPr kumimoji="0" lang="zh-CN" altLang="en-US" sz="1600" b="1" i="0" u="none" strike="noStrike" kern="1200" cap="none" spc="125" normalizeH="0" baseline="0" noProof="0" dirty="0">
                <a:ln>
                  <a:noFill/>
                </a:ln>
                <a:solidFill>
                  <a:srgbClr val="FEFEFE"/>
                </a:solidFill>
                <a:effectLst/>
                <a:uLnTx/>
                <a:uFillTx/>
                <a:latin typeface="굴림"/>
                <a:ea typeface="굴림"/>
                <a:cs typeface="+mn-cs"/>
              </a:rPr>
              <a:t>인증</a:t>
            </a: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69"/>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54863" marR="0" lvl="0" indent="0" algn="l" defTabSz="914400" rtl="0" eaLnBrk="1" fontAlgn="auto" latinLnBrk="0" hangingPunct="0">
              <a:lnSpc>
                <a:spcPct val="218750"/>
              </a:lnSpc>
              <a:spcBef>
                <a:spcPts val="0"/>
              </a:spcBef>
              <a:spcAft>
                <a:spcPts val="0"/>
              </a:spcAft>
              <a:buClrTx/>
              <a:buSzTx/>
              <a:buFontTx/>
              <a:buNone/>
              <a:tabLst/>
              <a:defRPr/>
            </a:pPr>
            <a:r>
              <a:rPr kumimoji="0" lang="zh-CN" altLang="en-US" sz="1600" b="1" i="0" u="none" strike="noStrike" kern="1200" cap="none" spc="69" normalizeH="0" baseline="0" noProof="0" dirty="0">
                <a:ln>
                  <a:noFill/>
                </a:ln>
                <a:solidFill>
                  <a:srgbClr val="FEFEFE"/>
                </a:solidFill>
                <a:effectLst/>
                <a:uLnTx/>
                <a:uFillTx/>
                <a:latin typeface="굴림"/>
                <a:ea typeface="굴림"/>
                <a:cs typeface="+mn-cs"/>
              </a:rPr>
              <a:t>Amazon</a:t>
            </a:r>
            <a:r>
              <a:rPr kumimoji="0" lang="zh-CN" altLang="en-US" sz="1600" b="1" i="0" u="none" strike="noStrike" kern="1200" cap="none" spc="34" normalizeH="0" baseline="0" noProof="0" dirty="0">
                <a:ln>
                  <a:noFill/>
                </a:ln>
                <a:solidFill>
                  <a:srgbClr val="FEFEFE"/>
                </a:solidFill>
                <a:effectLst/>
                <a:uLnTx/>
                <a:uFillTx/>
                <a:latin typeface="굴림"/>
                <a:ea typeface="+mn-ea"/>
                <a:cs typeface="굴림"/>
              </a:rPr>
              <a:t> </a:t>
            </a:r>
            <a:r>
              <a:rPr kumimoji="0" lang="zh-CN" altLang="en-US" sz="1600" b="1" i="0" u="none" strike="noStrike" kern="1200" cap="none" spc="64" normalizeH="0" baseline="0" noProof="0" dirty="0">
                <a:ln>
                  <a:noFill/>
                </a:ln>
                <a:solidFill>
                  <a:srgbClr val="FEFEFE"/>
                </a:solidFill>
                <a:effectLst/>
                <a:uLnTx/>
                <a:uFillTx/>
                <a:latin typeface="굴림"/>
                <a:ea typeface="굴림"/>
                <a:cs typeface="+mn-cs"/>
              </a:rPr>
              <a:t>Route</a:t>
            </a:r>
            <a:r>
              <a:rPr kumimoji="0" lang="zh-CN" altLang="en-US" sz="1600" b="1" i="0" u="none" strike="noStrike" kern="1200" cap="none" spc="40" normalizeH="0" baseline="0" noProof="0" dirty="0">
                <a:ln>
                  <a:noFill/>
                </a:ln>
                <a:solidFill>
                  <a:srgbClr val="FEFEFE"/>
                </a:solidFill>
                <a:effectLst/>
                <a:uLnTx/>
                <a:uFillTx/>
                <a:latin typeface="굴림"/>
                <a:ea typeface="+mn-ea"/>
                <a:cs typeface="굴림"/>
              </a:rPr>
              <a:t> </a:t>
            </a:r>
            <a:r>
              <a:rPr kumimoji="0" lang="zh-CN" altLang="en-US" sz="1600" b="1" i="0" u="none" strike="noStrike" kern="1200" cap="none" spc="75" normalizeH="0" baseline="0" noProof="0" dirty="0">
                <a:ln>
                  <a:noFill/>
                </a:ln>
                <a:solidFill>
                  <a:srgbClr val="FEFEFE"/>
                </a:solidFill>
                <a:effectLst/>
                <a:uLnTx/>
                <a:uFillTx/>
                <a:latin typeface="굴림"/>
                <a:ea typeface="굴림"/>
                <a:cs typeface="+mn-cs"/>
              </a:rPr>
              <a:t>53</a:t>
            </a:r>
            <a:r>
              <a:rPr kumimoji="0" lang="zh-CN" altLang="en-US" sz="1600" b="1" i="0" u="none" strike="noStrike" kern="1200" cap="none" spc="40" normalizeH="0" baseline="0" noProof="0" dirty="0">
                <a:ln>
                  <a:noFill/>
                </a:ln>
                <a:solidFill>
                  <a:srgbClr val="FEFEFE"/>
                </a:solidFill>
                <a:effectLst/>
                <a:uLnTx/>
                <a:uFillTx/>
                <a:latin typeface="굴림"/>
                <a:ea typeface="+mn-ea"/>
                <a:cs typeface="굴림"/>
              </a:rPr>
              <a:t> </a:t>
            </a:r>
            <a:r>
              <a:rPr kumimoji="0" lang="zh-CN" altLang="en-US" sz="1600" b="1" i="0" u="none" strike="noStrike" kern="1200" cap="none" spc="64" normalizeH="0" baseline="0" noProof="0" dirty="0">
                <a:ln>
                  <a:noFill/>
                </a:ln>
                <a:solidFill>
                  <a:srgbClr val="FEFEFE"/>
                </a:solidFill>
                <a:effectLst/>
                <a:uLnTx/>
                <a:uFillTx/>
                <a:latin typeface="굴림"/>
                <a:ea typeface="굴림"/>
                <a:cs typeface="+mn-cs"/>
              </a:rPr>
              <a:t>–</a:t>
            </a:r>
            <a:r>
              <a:rPr kumimoji="0" lang="zh-CN" altLang="en-US" sz="1600" b="1" i="0" u="none" strike="noStrike" kern="1200" cap="none" spc="40" normalizeH="0" baseline="0" noProof="0" dirty="0">
                <a:ln>
                  <a:noFill/>
                </a:ln>
                <a:solidFill>
                  <a:srgbClr val="FEFEFE"/>
                </a:solidFill>
                <a:effectLst/>
                <a:uLnTx/>
                <a:uFillTx/>
                <a:latin typeface="굴림"/>
                <a:ea typeface="+mn-ea"/>
                <a:cs typeface="굴림"/>
              </a:rPr>
              <a:t> </a:t>
            </a:r>
            <a:r>
              <a:rPr kumimoji="0" lang="zh-CN" altLang="en-US" sz="1600" b="1" i="0" u="none" strike="noStrike" kern="1200" cap="none" spc="114" normalizeH="0" baseline="0" noProof="0" dirty="0">
                <a:ln>
                  <a:noFill/>
                </a:ln>
                <a:solidFill>
                  <a:srgbClr val="FEFEFE"/>
                </a:solidFill>
                <a:effectLst/>
                <a:uLnTx/>
                <a:uFillTx/>
                <a:latin typeface="굴림"/>
                <a:ea typeface="굴림"/>
                <a:cs typeface="+mn-cs"/>
              </a:rPr>
              <a:t>메트릭</a:t>
            </a:r>
            <a:r>
              <a:rPr kumimoji="0" lang="zh-CN" altLang="en-US" sz="1600" b="1" i="0" u="none" strike="noStrike" kern="1200" cap="none" spc="40" normalizeH="0" baseline="0" noProof="0" dirty="0">
                <a:ln>
                  <a:noFill/>
                </a:ln>
                <a:solidFill>
                  <a:srgbClr val="FEFEFE"/>
                </a:solidFill>
                <a:effectLst/>
                <a:uLnTx/>
                <a:uFillTx/>
                <a:latin typeface="굴림"/>
                <a:ea typeface="+mn-ea"/>
                <a:cs typeface="굴림"/>
              </a:rPr>
              <a:t> </a:t>
            </a:r>
            <a:r>
              <a:rPr kumimoji="0" lang="zh-CN" altLang="en-US" sz="1600" b="1" i="0" u="none" strike="noStrike" kern="1200" cap="none" spc="120" normalizeH="0" baseline="0" noProof="0" dirty="0">
                <a:ln>
                  <a:noFill/>
                </a:ln>
                <a:solidFill>
                  <a:srgbClr val="FEFEFE"/>
                </a:solidFill>
                <a:effectLst/>
                <a:uLnTx/>
                <a:uFillTx/>
                <a:latin typeface="굴림"/>
                <a:ea typeface="굴림"/>
                <a:cs typeface="+mn-cs"/>
              </a:rPr>
              <a:t>기반</a:t>
            </a:r>
            <a:r>
              <a:rPr kumimoji="0" lang="zh-CN" altLang="en-US" sz="1600" b="1" i="0" u="none" strike="noStrike" kern="1200" cap="none" spc="40" normalizeH="0" baseline="0" noProof="0" dirty="0">
                <a:ln>
                  <a:noFill/>
                </a:ln>
                <a:solidFill>
                  <a:srgbClr val="FEFEFE"/>
                </a:solidFill>
                <a:effectLst/>
                <a:uLnTx/>
                <a:uFillTx/>
                <a:latin typeface="굴림"/>
                <a:ea typeface="+mn-ea"/>
                <a:cs typeface="굴림"/>
              </a:rPr>
              <a:t> </a:t>
            </a:r>
            <a:r>
              <a:rPr kumimoji="0" lang="zh-CN" altLang="en-US" sz="1600" b="0" i="0" u="none" strike="noStrike" kern="1200" cap="none" spc="80" normalizeH="0" baseline="0" noProof="0" dirty="0">
                <a:ln>
                  <a:noFill/>
                </a:ln>
                <a:solidFill>
                  <a:srgbClr val="FEFEFE"/>
                </a:solidFill>
                <a:effectLst/>
                <a:uLnTx/>
                <a:uFillTx/>
                <a:latin typeface="굴림"/>
                <a:ea typeface="굴림"/>
                <a:cs typeface="+mn-cs"/>
              </a:rPr>
              <a:t>DNS</a:t>
            </a:r>
            <a:r>
              <a:rPr kumimoji="0" lang="zh-CN" altLang="en-US" sz="1600" b="0" i="0" u="none" strike="noStrike" kern="1200" cap="none" spc="40" normalizeH="0" baseline="0" noProof="0" dirty="0">
                <a:ln>
                  <a:noFill/>
                </a:ln>
                <a:solidFill>
                  <a:srgbClr val="FEFEFE"/>
                </a:solidFill>
                <a:effectLst/>
                <a:uLnTx/>
                <a:uFillTx/>
                <a:latin typeface="굴림"/>
                <a:ea typeface="+mn-ea"/>
                <a:cs typeface="굴림"/>
              </a:rPr>
              <a:t> </a:t>
            </a:r>
            <a:r>
              <a:rPr kumimoji="0" lang="zh-CN" altLang="en-US" sz="1600" b="0" i="0" u="none" strike="noStrike" kern="1200" cap="none" spc="120" normalizeH="0" baseline="0" noProof="0" dirty="0">
                <a:ln>
                  <a:noFill/>
                </a:ln>
                <a:solidFill>
                  <a:srgbClr val="FEFEFE"/>
                </a:solidFill>
                <a:effectLst/>
                <a:uLnTx/>
                <a:uFillTx/>
                <a:latin typeface="굴림"/>
                <a:ea typeface="굴림"/>
                <a:cs typeface="+mn-cs"/>
              </a:rPr>
              <a:t>라우팅</a:t>
            </a:r>
            <a:r>
              <a:rPr kumimoji="0" lang="zh-CN" altLang="en-US" sz="1600" b="0" i="0" u="none" strike="noStrike" kern="1200" cap="none" spc="40" normalizeH="0" baseline="0" noProof="0" dirty="0">
                <a:ln>
                  <a:noFill/>
                </a:ln>
                <a:solidFill>
                  <a:srgbClr val="FEFEFE"/>
                </a:solidFill>
                <a:effectLst/>
                <a:uLnTx/>
                <a:uFillTx/>
                <a:latin typeface="굴림"/>
                <a:ea typeface="+mn-ea"/>
                <a:cs typeface="굴림"/>
              </a:rPr>
              <a:t> </a:t>
            </a:r>
            <a:r>
              <a:rPr kumimoji="0" lang="zh-CN" altLang="en-US" sz="1600" b="0" i="0" u="none" strike="noStrike" kern="1200" cap="none" spc="120" normalizeH="0" baseline="0" noProof="0" dirty="0">
                <a:ln>
                  <a:noFill/>
                </a:ln>
                <a:solidFill>
                  <a:srgbClr val="FEFEFE"/>
                </a:solidFill>
                <a:effectLst/>
                <a:uLnTx/>
                <a:uFillTx/>
                <a:latin typeface="굴림"/>
                <a:ea typeface="굴림"/>
                <a:cs typeface="+mn-cs"/>
              </a:rPr>
              <a:t>및</a:t>
            </a:r>
            <a:r>
              <a:rPr kumimoji="0" lang="zh-CN" altLang="en-US" sz="1600" b="0" i="0" u="none" strike="noStrike" kern="1200" cap="none" spc="40" normalizeH="0" baseline="0" noProof="0" dirty="0">
                <a:ln>
                  <a:noFill/>
                </a:ln>
                <a:solidFill>
                  <a:srgbClr val="FEFEFE"/>
                </a:solidFill>
                <a:effectLst/>
                <a:uLnTx/>
                <a:uFillTx/>
                <a:latin typeface="굴림"/>
                <a:ea typeface="+mn-ea"/>
                <a:cs typeface="굴림"/>
              </a:rPr>
              <a:t> </a:t>
            </a:r>
            <a:r>
              <a:rPr kumimoji="0" lang="zh-CN" altLang="en-US" sz="1600" b="0" i="0" u="none" strike="noStrike" kern="1200" cap="none" spc="114" normalizeH="0" baseline="0" noProof="0" dirty="0">
                <a:ln>
                  <a:noFill/>
                </a:ln>
                <a:solidFill>
                  <a:srgbClr val="FEFEFE"/>
                </a:solidFill>
                <a:effectLst/>
                <a:uLnTx/>
                <a:uFillTx/>
                <a:latin typeface="굴림"/>
                <a:ea typeface="굴림"/>
                <a:cs typeface="+mn-cs"/>
              </a:rPr>
              <a:t>헬스</a:t>
            </a:r>
            <a:r>
              <a:rPr kumimoji="0" lang="zh-CN" altLang="en-US" sz="1600" b="0" i="0" u="none" strike="noStrike" kern="1200" cap="none" spc="40" normalizeH="0" baseline="0" noProof="0" dirty="0">
                <a:ln>
                  <a:noFill/>
                </a:ln>
                <a:solidFill>
                  <a:srgbClr val="FEFEFE"/>
                </a:solidFill>
                <a:effectLst/>
                <a:uLnTx/>
                <a:uFillTx/>
                <a:latin typeface="굴림"/>
                <a:ea typeface="+mn-ea"/>
                <a:cs typeface="굴림"/>
              </a:rPr>
              <a:t> </a:t>
            </a:r>
            <a:r>
              <a:rPr kumimoji="0" lang="zh-CN" altLang="en-US" sz="1600" b="0" i="0" u="none" strike="noStrike" kern="1200" cap="none" spc="120" normalizeH="0" baseline="0" noProof="0" dirty="0">
                <a:ln>
                  <a:noFill/>
                </a:ln>
                <a:solidFill>
                  <a:srgbClr val="FEFEFE"/>
                </a:solidFill>
                <a:effectLst/>
                <a:uLnTx/>
                <a:uFillTx/>
                <a:latin typeface="굴림"/>
                <a:ea typeface="굴림"/>
                <a:cs typeface="+mn-cs"/>
              </a:rPr>
              <a:t>체크</a:t>
            </a:r>
            <a:r>
              <a:rPr kumimoji="0" lang="zh-CN" altLang="en-US" sz="1600" b="0" i="0" u="none" strike="noStrike" kern="1200" cap="none" spc="0" normalizeH="0" baseline="0" noProof="0" dirty="0">
                <a:ln>
                  <a:noFill/>
                </a:ln>
                <a:solidFill>
                  <a:srgbClr val="FEFEFE"/>
                </a:solidFill>
                <a:effectLst/>
                <a:uLnTx/>
                <a:uFillTx/>
                <a:latin typeface="굴림"/>
                <a:ea typeface="+mn-ea"/>
                <a:cs typeface="굴림"/>
              </a:rPr>
              <a:t> </a:t>
            </a:r>
            <a:r>
              <a:rPr kumimoji="0" sz="1800" b="0" i="0" u="none" strike="noStrike" kern="1200" cap="none" spc="0" normalizeH="0" baseline="0" noProof="0" dirty="0">
                <a:ln>
                  <a:noFill/>
                </a:ln>
                <a:solidFill>
                  <a:prstClr val="black"/>
                </a:solidFill>
                <a:effectLst/>
                <a:uLnTx/>
                <a:uFillTx/>
                <a:latin typeface="Segoe UI"/>
                <a:ea typeface="+mn-ea"/>
                <a:cs typeface="+mn-cs"/>
              </a:rPr>
              <a:t/>
            </a:r>
            <a:br>
              <a:rPr kumimoji="0" sz="1800" b="0" i="0" u="none" strike="noStrike" kern="1200" cap="none" spc="0" normalizeH="0" baseline="0" noProof="0" dirty="0">
                <a:ln>
                  <a:noFill/>
                </a:ln>
                <a:solidFill>
                  <a:prstClr val="black"/>
                </a:solidFill>
                <a:effectLst/>
                <a:uLnTx/>
                <a:uFillTx/>
                <a:latin typeface="Segoe UI"/>
                <a:ea typeface="+mn-ea"/>
                <a:cs typeface="+mn-cs"/>
              </a:rPr>
            </a:br>
            <a:r>
              <a:rPr kumimoji="0" lang="zh-CN" altLang="en-US" sz="1600" b="1" i="0" u="none" strike="noStrike" kern="1200" cap="none" spc="80" normalizeH="0" baseline="0" noProof="0" dirty="0">
                <a:ln>
                  <a:noFill/>
                </a:ln>
                <a:solidFill>
                  <a:srgbClr val="FEFEFE"/>
                </a:solidFill>
                <a:effectLst/>
                <a:uLnTx/>
                <a:uFillTx/>
                <a:latin typeface="굴림"/>
                <a:ea typeface="굴림"/>
                <a:cs typeface="+mn-cs"/>
              </a:rPr>
              <a:t>Amazon</a:t>
            </a:r>
            <a:r>
              <a:rPr kumimoji="0" lang="zh-CN" altLang="en-US" sz="1600" b="1" i="0" u="none" strike="noStrike" kern="1200" cap="none" spc="40" normalizeH="0" baseline="0" noProof="0" dirty="0">
                <a:ln>
                  <a:noFill/>
                </a:ln>
                <a:solidFill>
                  <a:srgbClr val="FEFEFE"/>
                </a:solidFill>
                <a:effectLst/>
                <a:uLnTx/>
                <a:uFillTx/>
                <a:latin typeface="굴림"/>
                <a:ea typeface="+mn-ea"/>
                <a:cs typeface="굴림"/>
              </a:rPr>
              <a:t> </a:t>
            </a:r>
            <a:r>
              <a:rPr kumimoji="0" lang="zh-CN" altLang="en-US" sz="1600" b="1" i="0" u="none" strike="noStrike" kern="1200" cap="none" spc="69" normalizeH="0" baseline="0" noProof="0" dirty="0">
                <a:ln>
                  <a:noFill/>
                </a:ln>
                <a:solidFill>
                  <a:srgbClr val="FEFEFE"/>
                </a:solidFill>
                <a:effectLst/>
                <a:uLnTx/>
                <a:uFillTx/>
                <a:latin typeface="굴림"/>
                <a:ea typeface="굴림"/>
                <a:cs typeface="+mn-cs"/>
              </a:rPr>
              <a:t>CloudFront</a:t>
            </a:r>
            <a:r>
              <a:rPr kumimoji="0" lang="zh-CN" altLang="en-US" sz="1600" b="1" i="0" u="none" strike="noStrike" kern="1200" cap="none" spc="44" normalizeH="0" baseline="0" noProof="0" dirty="0">
                <a:ln>
                  <a:noFill/>
                </a:ln>
                <a:solidFill>
                  <a:srgbClr val="FEFEFE"/>
                </a:solidFill>
                <a:effectLst/>
                <a:uLnTx/>
                <a:uFillTx/>
                <a:latin typeface="굴림"/>
                <a:ea typeface="+mn-ea"/>
                <a:cs typeface="굴림"/>
              </a:rPr>
              <a:t> </a:t>
            </a:r>
            <a:r>
              <a:rPr kumimoji="0" lang="zh-CN" altLang="en-US" sz="1600" b="0" i="0" u="none" strike="noStrike" kern="1200" cap="none" spc="75" normalizeH="0" baseline="0" noProof="0" dirty="0">
                <a:ln>
                  <a:noFill/>
                </a:ln>
                <a:solidFill>
                  <a:srgbClr val="FEFEFE"/>
                </a:solidFill>
                <a:effectLst/>
                <a:uLnTx/>
                <a:uFillTx/>
                <a:latin typeface="굴림"/>
                <a:ea typeface="굴림"/>
                <a:cs typeface="+mn-cs"/>
              </a:rPr>
              <a:t>–</a:t>
            </a:r>
            <a:r>
              <a:rPr kumimoji="0" lang="zh-CN" altLang="en-US" sz="1600" b="0" i="0" u="none" strike="noStrike" kern="1200" cap="none" spc="44" normalizeH="0" baseline="0" noProof="0" dirty="0">
                <a:ln>
                  <a:noFill/>
                </a:ln>
                <a:solidFill>
                  <a:srgbClr val="FEFEFE"/>
                </a:solidFill>
                <a:effectLst/>
                <a:uLnTx/>
                <a:uFillTx/>
                <a:latin typeface="굴림"/>
                <a:ea typeface="+mn-ea"/>
                <a:cs typeface="굴림"/>
              </a:rPr>
              <a:t> </a:t>
            </a:r>
            <a:r>
              <a:rPr kumimoji="0" lang="zh-CN" altLang="en-US" sz="1600" b="0" i="0" u="none" strike="noStrike" kern="1200" cap="none" spc="129" normalizeH="0" baseline="0" noProof="0" dirty="0">
                <a:ln>
                  <a:noFill/>
                </a:ln>
                <a:solidFill>
                  <a:srgbClr val="FEFEFE"/>
                </a:solidFill>
                <a:effectLst/>
                <a:uLnTx/>
                <a:uFillTx/>
                <a:latin typeface="굴림"/>
                <a:ea typeface="굴림"/>
                <a:cs typeface="+mn-cs"/>
              </a:rPr>
              <a:t>컨텐트</a:t>
            </a:r>
            <a:r>
              <a:rPr kumimoji="0" lang="zh-CN" altLang="en-US" sz="1600" b="0" i="0" u="none" strike="noStrike" kern="1200" cap="none" spc="44" normalizeH="0" baseline="0" noProof="0" dirty="0">
                <a:ln>
                  <a:noFill/>
                </a:ln>
                <a:solidFill>
                  <a:srgbClr val="FEFEFE"/>
                </a:solidFill>
                <a:effectLst/>
                <a:uLnTx/>
                <a:uFillTx/>
                <a:latin typeface="굴림"/>
                <a:ea typeface="+mn-ea"/>
                <a:cs typeface="굴림"/>
              </a:rPr>
              <a:t> </a:t>
            </a:r>
            <a:r>
              <a:rPr kumimoji="0" lang="zh-CN" altLang="en-US" sz="1600" b="0" i="0" u="none" strike="noStrike" kern="1200" cap="none" spc="139" normalizeH="0" baseline="0" noProof="0" dirty="0">
                <a:ln>
                  <a:noFill/>
                </a:ln>
                <a:solidFill>
                  <a:srgbClr val="FEFEFE"/>
                </a:solidFill>
                <a:effectLst/>
                <a:uLnTx/>
                <a:uFillTx/>
                <a:latin typeface="굴림"/>
                <a:ea typeface="굴림"/>
                <a:cs typeface="+mn-cs"/>
              </a:rPr>
              <a:t>배포</a:t>
            </a:r>
            <a:r>
              <a:rPr kumimoji="0" lang="zh-CN" altLang="en-US" sz="1600" b="0" i="0" u="none" strike="noStrike" kern="1200" cap="none" spc="44" normalizeH="0" baseline="0" noProof="0" dirty="0">
                <a:ln>
                  <a:noFill/>
                </a:ln>
                <a:solidFill>
                  <a:srgbClr val="FEFEFE"/>
                </a:solidFill>
                <a:effectLst/>
                <a:uLnTx/>
                <a:uFillTx/>
                <a:latin typeface="굴림"/>
                <a:ea typeface="+mn-ea"/>
                <a:cs typeface="굴림"/>
              </a:rPr>
              <a:t> </a:t>
            </a:r>
            <a:r>
              <a:rPr kumimoji="0" lang="zh-CN" altLang="en-US" sz="1600" b="0" i="0" u="none" strike="noStrike" kern="1200" cap="none" spc="129" normalizeH="0" baseline="0" noProof="0" dirty="0">
                <a:ln>
                  <a:noFill/>
                </a:ln>
                <a:solidFill>
                  <a:srgbClr val="FEFEFE"/>
                </a:solidFill>
                <a:effectLst/>
                <a:uLnTx/>
                <a:uFillTx/>
                <a:latin typeface="굴림"/>
                <a:ea typeface="굴림"/>
                <a:cs typeface="+mn-cs"/>
              </a:rPr>
              <a:t>및</a:t>
            </a:r>
            <a:r>
              <a:rPr kumimoji="0" lang="zh-CN" altLang="en-US" sz="1600" b="0" i="0" u="none" strike="noStrike" kern="1200" cap="none" spc="44" normalizeH="0" baseline="0" noProof="0" dirty="0">
                <a:ln>
                  <a:noFill/>
                </a:ln>
                <a:solidFill>
                  <a:srgbClr val="FEFEFE"/>
                </a:solidFill>
                <a:effectLst/>
                <a:uLnTx/>
                <a:uFillTx/>
                <a:latin typeface="굴림"/>
                <a:ea typeface="+mn-ea"/>
                <a:cs typeface="굴림"/>
              </a:rPr>
              <a:t> </a:t>
            </a:r>
            <a:r>
              <a:rPr kumimoji="0" lang="zh-CN" altLang="en-US" sz="1600" b="0" i="0" u="none" strike="noStrike" kern="1200" cap="none" spc="135" normalizeH="0" baseline="0" noProof="0" dirty="0">
                <a:ln>
                  <a:noFill/>
                </a:ln>
                <a:solidFill>
                  <a:srgbClr val="FEFEFE"/>
                </a:solidFill>
                <a:effectLst/>
                <a:uLnTx/>
                <a:uFillTx/>
                <a:latin typeface="굴림"/>
                <a:ea typeface="굴림"/>
                <a:cs typeface="+mn-cs"/>
              </a:rPr>
              <a:t>가속</a:t>
            </a:r>
          </a:p>
          <a:p>
            <a:pPr marL="54863" marR="0" lvl="0" indent="0" algn="l" defTabSz="914400" rtl="0" eaLnBrk="1" fontAlgn="auto" latinLnBrk="0" hangingPunct="0">
              <a:lnSpc>
                <a:spcPct val="218750"/>
              </a:lnSpc>
              <a:spcBef>
                <a:spcPts val="0"/>
              </a:spcBef>
              <a:spcAft>
                <a:spcPts val="0"/>
              </a:spcAft>
              <a:buClrTx/>
              <a:buSzTx/>
              <a:buFontTx/>
              <a:buNone/>
              <a:tabLst/>
              <a:defRPr/>
            </a:pPr>
            <a:r>
              <a:rPr kumimoji="0" lang="zh-CN" altLang="en-US" sz="1600" b="1" i="0" u="none" strike="noStrike" kern="1200" cap="none" spc="114" normalizeH="0" baseline="0" noProof="0" dirty="0">
                <a:ln>
                  <a:noFill/>
                </a:ln>
                <a:solidFill>
                  <a:srgbClr val="FEFEFE"/>
                </a:solidFill>
                <a:effectLst/>
                <a:uLnTx/>
                <a:uFillTx/>
                <a:latin typeface="굴림"/>
                <a:ea typeface="굴림"/>
                <a:cs typeface="+mn-cs"/>
              </a:rPr>
              <a:t>AWS</a:t>
            </a:r>
            <a:r>
              <a:rPr kumimoji="0" lang="zh-CN" altLang="en-US" sz="1600" b="1" i="0" u="none" strike="noStrike" kern="1200" cap="none" spc="55" normalizeH="0" baseline="0" noProof="0" dirty="0">
                <a:ln>
                  <a:noFill/>
                </a:ln>
                <a:solidFill>
                  <a:srgbClr val="FEFEFE"/>
                </a:solidFill>
                <a:effectLst/>
                <a:uLnTx/>
                <a:uFillTx/>
                <a:latin typeface="굴림"/>
                <a:ea typeface="+mn-ea"/>
                <a:cs typeface="굴림"/>
              </a:rPr>
              <a:t> </a:t>
            </a:r>
            <a:r>
              <a:rPr kumimoji="0" lang="zh-CN" altLang="en-US" sz="1600" b="1" i="0" u="none" strike="noStrike" kern="1200" cap="none" spc="85" normalizeH="0" baseline="0" noProof="0" dirty="0">
                <a:ln>
                  <a:noFill/>
                </a:ln>
                <a:solidFill>
                  <a:srgbClr val="FEFEFE"/>
                </a:solidFill>
                <a:effectLst/>
                <a:uLnTx/>
                <a:uFillTx/>
                <a:latin typeface="굴림"/>
                <a:ea typeface="굴림"/>
                <a:cs typeface="+mn-cs"/>
              </a:rPr>
              <a:t>CloudFormation</a:t>
            </a:r>
            <a:r>
              <a:rPr kumimoji="0" lang="zh-CN" altLang="en-US" sz="1600" b="1" i="0" u="none" strike="noStrike" kern="1200" cap="none" spc="55" normalizeH="0" baseline="0" noProof="0" dirty="0">
                <a:ln>
                  <a:noFill/>
                </a:ln>
                <a:solidFill>
                  <a:srgbClr val="FEFEFE"/>
                </a:solidFill>
                <a:effectLst/>
                <a:uLnTx/>
                <a:uFillTx/>
                <a:latin typeface="굴림"/>
                <a:ea typeface="+mn-ea"/>
                <a:cs typeface="굴림"/>
              </a:rPr>
              <a:t> </a:t>
            </a:r>
            <a:r>
              <a:rPr kumimoji="0" lang="zh-CN" altLang="en-US" sz="1600" b="1" i="0" u="none" strike="noStrike" kern="1200" cap="none" spc="145" normalizeH="0" baseline="0" noProof="0" dirty="0">
                <a:ln>
                  <a:noFill/>
                </a:ln>
                <a:solidFill>
                  <a:srgbClr val="FEFEFE"/>
                </a:solidFill>
                <a:effectLst/>
                <a:uLnTx/>
                <a:uFillTx/>
                <a:latin typeface="굴림"/>
                <a:ea typeface="굴림"/>
                <a:cs typeface="+mn-cs"/>
              </a:rPr>
              <a:t>+</a:t>
            </a:r>
            <a:r>
              <a:rPr kumimoji="0" lang="zh-CN" altLang="en-US" sz="1600" b="1" i="0" u="none" strike="noStrike" kern="1200" cap="none" spc="55" normalizeH="0" baseline="0" noProof="0" dirty="0">
                <a:ln>
                  <a:noFill/>
                </a:ln>
                <a:solidFill>
                  <a:srgbClr val="FEFEFE"/>
                </a:solidFill>
                <a:effectLst/>
                <a:uLnTx/>
                <a:uFillTx/>
                <a:latin typeface="굴림"/>
                <a:ea typeface="+mn-ea"/>
                <a:cs typeface="굴림"/>
              </a:rPr>
              <a:t> </a:t>
            </a:r>
            <a:r>
              <a:rPr kumimoji="0" lang="zh-CN" altLang="en-US" sz="1600" b="1" i="0" u="none" strike="noStrike" kern="1200" cap="none" spc="114" normalizeH="0" baseline="0" noProof="0" dirty="0">
                <a:ln>
                  <a:noFill/>
                </a:ln>
                <a:solidFill>
                  <a:srgbClr val="FEFEFE"/>
                </a:solidFill>
                <a:effectLst/>
                <a:uLnTx/>
                <a:uFillTx/>
                <a:latin typeface="굴림"/>
                <a:ea typeface="굴림"/>
                <a:cs typeface="+mn-cs"/>
              </a:rPr>
              <a:t>SAM</a:t>
            </a:r>
            <a:r>
              <a:rPr kumimoji="0" lang="zh-CN" altLang="en-US" sz="1600" b="1" i="0" u="none" strike="noStrike" kern="1200" cap="none" spc="55" normalizeH="0" baseline="0" noProof="0" dirty="0">
                <a:ln>
                  <a:noFill/>
                </a:ln>
                <a:solidFill>
                  <a:srgbClr val="FEFEFE"/>
                </a:solidFill>
                <a:effectLst/>
                <a:uLnTx/>
                <a:uFillTx/>
                <a:latin typeface="굴림"/>
                <a:ea typeface="+mn-ea"/>
                <a:cs typeface="굴림"/>
              </a:rPr>
              <a:t> </a:t>
            </a:r>
            <a:r>
              <a:rPr kumimoji="0" lang="zh-CN" altLang="en-US" sz="1600" b="0" i="0" u="none" strike="noStrike" kern="1200" cap="none" spc="80" normalizeH="0" baseline="0" noProof="0" dirty="0">
                <a:ln>
                  <a:noFill/>
                </a:ln>
                <a:solidFill>
                  <a:srgbClr val="FEFEFE"/>
                </a:solidFill>
                <a:effectLst/>
                <a:uLnTx/>
                <a:uFillTx/>
                <a:latin typeface="굴림"/>
                <a:ea typeface="굴림"/>
                <a:cs typeface="+mn-cs"/>
              </a:rPr>
              <a:t>–</a:t>
            </a:r>
            <a:r>
              <a:rPr kumimoji="0" lang="zh-CN" altLang="en-US" sz="1600" b="0" i="0" u="none" strike="noStrike" kern="1200" cap="none" spc="55" normalizeH="0" baseline="0" noProof="0" dirty="0">
                <a:ln>
                  <a:noFill/>
                </a:ln>
                <a:solidFill>
                  <a:srgbClr val="FEFEFE"/>
                </a:solidFill>
                <a:effectLst/>
                <a:uLnTx/>
                <a:uFillTx/>
                <a:latin typeface="굴림"/>
                <a:ea typeface="+mn-ea"/>
                <a:cs typeface="굴림"/>
              </a:rPr>
              <a:t> </a:t>
            </a:r>
            <a:r>
              <a:rPr kumimoji="0" lang="zh-CN" altLang="en-US" sz="1600" b="0" i="0" u="none" strike="noStrike" kern="1200" cap="none" spc="164" normalizeH="0" baseline="0" noProof="0" dirty="0">
                <a:ln>
                  <a:noFill/>
                </a:ln>
                <a:solidFill>
                  <a:srgbClr val="FEFEFE"/>
                </a:solidFill>
                <a:effectLst/>
                <a:uLnTx/>
                <a:uFillTx/>
                <a:latin typeface="굴림"/>
                <a:ea typeface="굴림"/>
                <a:cs typeface="+mn-cs"/>
              </a:rPr>
              <a:t>구성</a:t>
            </a:r>
            <a:r>
              <a:rPr kumimoji="0" lang="zh-CN" altLang="en-US" sz="1600" b="0" i="0" u="none" strike="noStrike" kern="1200" cap="none" spc="55" normalizeH="0" baseline="0" noProof="0" dirty="0">
                <a:ln>
                  <a:noFill/>
                </a:ln>
                <a:solidFill>
                  <a:srgbClr val="FEFEFE"/>
                </a:solidFill>
                <a:effectLst/>
                <a:uLnTx/>
                <a:uFillTx/>
                <a:latin typeface="굴림"/>
                <a:ea typeface="+mn-ea"/>
                <a:cs typeface="굴림"/>
              </a:rPr>
              <a:t> </a:t>
            </a:r>
            <a:r>
              <a:rPr kumimoji="0" lang="zh-CN" altLang="en-US" sz="1600" b="0" i="0" u="none" strike="noStrike" kern="1200" cap="none" spc="164" normalizeH="0" baseline="0" noProof="0" dirty="0">
                <a:ln>
                  <a:noFill/>
                </a:ln>
                <a:solidFill>
                  <a:srgbClr val="FEFEFE"/>
                </a:solidFill>
                <a:effectLst/>
                <a:uLnTx/>
                <a:uFillTx/>
                <a:latin typeface="굴림"/>
                <a:ea typeface="굴림"/>
                <a:cs typeface="+mn-cs"/>
              </a:rPr>
              <a:t>관리</a:t>
            </a:r>
            <a:r>
              <a:rPr kumimoji="0" lang="zh-CN" altLang="en-US" sz="1600" b="0" i="0" u="none" strike="noStrike" kern="1200" cap="none" spc="0" normalizeH="0" baseline="0" noProof="0" dirty="0">
                <a:ln>
                  <a:noFill/>
                </a:ln>
                <a:solidFill>
                  <a:srgbClr val="FEFEFE"/>
                </a:solidFill>
                <a:effectLst/>
                <a:uLnTx/>
                <a:uFillTx/>
                <a:latin typeface="굴림"/>
                <a:ea typeface="+mn-ea"/>
                <a:cs typeface="굴림"/>
              </a:rPr>
              <a:t> </a:t>
            </a:r>
            <a:r>
              <a:rPr kumimoji="0" sz="1800" b="0" i="0" u="none" strike="noStrike" kern="1200" cap="none" spc="0" normalizeH="0" baseline="0" noProof="0" dirty="0">
                <a:ln>
                  <a:noFill/>
                </a:ln>
                <a:solidFill>
                  <a:prstClr val="black"/>
                </a:solidFill>
                <a:effectLst/>
                <a:uLnTx/>
                <a:uFillTx/>
                <a:latin typeface="Segoe UI"/>
                <a:ea typeface="+mn-ea"/>
                <a:cs typeface="+mn-cs"/>
              </a:rPr>
              <a:t/>
            </a:r>
            <a:br>
              <a:rPr kumimoji="0" sz="1800" b="0" i="0" u="none" strike="noStrike" kern="1200" cap="none" spc="0" normalizeH="0" baseline="0" noProof="0" dirty="0">
                <a:ln>
                  <a:noFill/>
                </a:ln>
                <a:solidFill>
                  <a:prstClr val="black"/>
                </a:solidFill>
                <a:effectLst/>
                <a:uLnTx/>
                <a:uFillTx/>
                <a:latin typeface="Segoe UI"/>
                <a:ea typeface="+mn-ea"/>
                <a:cs typeface="+mn-cs"/>
              </a:rPr>
            </a:br>
            <a:r>
              <a:rPr kumimoji="0" lang="zh-CN" altLang="en-US" sz="1600" b="1" i="0" u="none" strike="noStrike" kern="1200" cap="none" spc="69" normalizeH="0" baseline="0" noProof="0" dirty="0">
                <a:ln>
                  <a:noFill/>
                </a:ln>
                <a:solidFill>
                  <a:srgbClr val="FEFEFE"/>
                </a:solidFill>
                <a:effectLst/>
                <a:uLnTx/>
                <a:uFillTx/>
                <a:latin typeface="굴림"/>
                <a:ea typeface="굴림"/>
                <a:cs typeface="+mn-cs"/>
              </a:rPr>
              <a:t>Amazon</a:t>
            </a:r>
            <a:r>
              <a:rPr kumimoji="0" lang="zh-CN" altLang="en-US" sz="1600" b="1" i="0" u="none" strike="noStrike" kern="1200" cap="none" spc="34" normalizeH="0" baseline="0" noProof="0" dirty="0">
                <a:ln>
                  <a:noFill/>
                </a:ln>
                <a:solidFill>
                  <a:srgbClr val="FEFEFE"/>
                </a:solidFill>
                <a:effectLst/>
                <a:uLnTx/>
                <a:uFillTx/>
                <a:latin typeface="굴림"/>
                <a:ea typeface="+mn-ea"/>
                <a:cs typeface="굴림"/>
              </a:rPr>
              <a:t> </a:t>
            </a:r>
            <a:r>
              <a:rPr kumimoji="0" lang="zh-CN" altLang="en-US" sz="1600" b="1" i="0" u="none" strike="noStrike" kern="1200" cap="none" spc="69" normalizeH="0" baseline="0" noProof="0" dirty="0">
                <a:ln>
                  <a:noFill/>
                </a:ln>
                <a:solidFill>
                  <a:srgbClr val="FEFEFE"/>
                </a:solidFill>
                <a:effectLst/>
                <a:uLnTx/>
                <a:uFillTx/>
                <a:latin typeface="굴림"/>
                <a:ea typeface="굴림"/>
                <a:cs typeface="+mn-cs"/>
              </a:rPr>
              <a:t>S3</a:t>
            </a:r>
            <a:r>
              <a:rPr kumimoji="0" lang="zh-CN" altLang="en-US" sz="1600" b="1" i="0" u="none" strike="noStrike" kern="1200" cap="none" spc="40" normalizeH="0" baseline="0" noProof="0" dirty="0">
                <a:ln>
                  <a:noFill/>
                </a:ln>
                <a:solidFill>
                  <a:srgbClr val="FEFEFE"/>
                </a:solidFill>
                <a:effectLst/>
                <a:uLnTx/>
                <a:uFillTx/>
                <a:latin typeface="굴림"/>
                <a:ea typeface="+mn-ea"/>
                <a:cs typeface="굴림"/>
              </a:rPr>
              <a:t> </a:t>
            </a:r>
            <a:r>
              <a:rPr kumimoji="0" lang="zh-CN" altLang="en-US" sz="1600" b="1" i="0" u="none" strike="noStrike" kern="1200" cap="none" spc="55" normalizeH="0" baseline="0" noProof="0" dirty="0">
                <a:ln>
                  <a:noFill/>
                </a:ln>
                <a:solidFill>
                  <a:srgbClr val="FEFEFE"/>
                </a:solidFill>
                <a:effectLst/>
                <a:uLnTx/>
                <a:uFillTx/>
                <a:latin typeface="굴림"/>
                <a:ea typeface="굴림"/>
                <a:cs typeface="+mn-cs"/>
              </a:rPr>
              <a:t>buckets</a:t>
            </a:r>
            <a:r>
              <a:rPr kumimoji="0" lang="zh-CN" altLang="en-US" sz="1600" b="1" i="0" u="none" strike="noStrike" kern="1200" cap="none" spc="40" normalizeH="0" baseline="0" noProof="0" dirty="0">
                <a:ln>
                  <a:noFill/>
                </a:ln>
                <a:solidFill>
                  <a:srgbClr val="FEFEFE"/>
                </a:solidFill>
                <a:effectLst/>
                <a:uLnTx/>
                <a:uFillTx/>
                <a:latin typeface="굴림"/>
                <a:ea typeface="+mn-ea"/>
                <a:cs typeface="굴림"/>
              </a:rPr>
              <a:t> </a:t>
            </a:r>
            <a:r>
              <a:rPr kumimoji="0" lang="zh-CN" altLang="en-US" sz="1600" b="0" i="0" u="none" strike="noStrike" kern="1200" cap="none" spc="85" normalizeH="0" baseline="0" noProof="0" dirty="0">
                <a:ln>
                  <a:noFill/>
                </a:ln>
                <a:solidFill>
                  <a:srgbClr val="FEFEFE"/>
                </a:solidFill>
                <a:effectLst/>
                <a:uLnTx/>
                <a:uFillTx/>
                <a:latin typeface="굴림"/>
                <a:ea typeface="굴림"/>
                <a:cs typeface="+mn-cs"/>
              </a:rPr>
              <a:t>–</a:t>
            </a:r>
            <a:r>
              <a:rPr kumimoji="0" lang="zh-CN" altLang="en-US" sz="1600" b="0" i="0" u="none" strike="noStrike" kern="1200" cap="none" spc="34" normalizeH="0" baseline="0" noProof="0" dirty="0">
                <a:ln>
                  <a:noFill/>
                </a:ln>
                <a:solidFill>
                  <a:srgbClr val="FEFEFE"/>
                </a:solidFill>
                <a:effectLst/>
                <a:uLnTx/>
                <a:uFillTx/>
                <a:latin typeface="굴림"/>
                <a:ea typeface="+mn-ea"/>
                <a:cs typeface="굴림"/>
              </a:rPr>
              <a:t> </a:t>
            </a:r>
            <a:r>
              <a:rPr kumimoji="0" lang="zh-CN" altLang="en-US" sz="1600" b="0" i="0" u="none" strike="noStrike" kern="1200" cap="none" spc="110" normalizeH="0" baseline="0" noProof="0" dirty="0">
                <a:ln>
                  <a:noFill/>
                </a:ln>
                <a:solidFill>
                  <a:srgbClr val="FEFEFE"/>
                </a:solidFill>
                <a:effectLst/>
                <a:uLnTx/>
                <a:uFillTx/>
                <a:latin typeface="굴림"/>
                <a:ea typeface="굴림"/>
                <a:cs typeface="+mn-cs"/>
              </a:rPr>
              <a:t>정적</a:t>
            </a:r>
            <a:r>
              <a:rPr kumimoji="0" lang="zh-CN" altLang="en-US" sz="1600" b="0" i="0" u="none" strike="noStrike" kern="1200" cap="none" spc="40" normalizeH="0" baseline="0" noProof="0" dirty="0">
                <a:ln>
                  <a:noFill/>
                </a:ln>
                <a:solidFill>
                  <a:srgbClr val="FEFEFE"/>
                </a:solidFill>
                <a:effectLst/>
                <a:uLnTx/>
                <a:uFillTx/>
                <a:latin typeface="굴림"/>
                <a:ea typeface="+mn-ea"/>
                <a:cs typeface="굴림"/>
              </a:rPr>
              <a:t> </a:t>
            </a:r>
            <a:r>
              <a:rPr kumimoji="0" lang="zh-CN" altLang="en-US" sz="1600" b="0" i="0" u="none" strike="noStrike" kern="1200" cap="none" spc="120" normalizeH="0" baseline="0" noProof="0" dirty="0">
                <a:ln>
                  <a:noFill/>
                </a:ln>
                <a:solidFill>
                  <a:srgbClr val="FEFEFE"/>
                </a:solidFill>
                <a:effectLst/>
                <a:uLnTx/>
                <a:uFillTx/>
                <a:latin typeface="굴림"/>
                <a:ea typeface="굴림"/>
                <a:cs typeface="+mn-cs"/>
              </a:rPr>
              <a:t>웹</a:t>
            </a:r>
            <a:r>
              <a:rPr kumimoji="0" lang="zh-CN" altLang="en-US" sz="1600" b="0" i="0" u="none" strike="noStrike" kern="1200" cap="none" spc="40" normalizeH="0" baseline="0" noProof="0" dirty="0">
                <a:ln>
                  <a:noFill/>
                </a:ln>
                <a:solidFill>
                  <a:srgbClr val="FEFEFE"/>
                </a:solidFill>
                <a:effectLst/>
                <a:uLnTx/>
                <a:uFillTx/>
                <a:latin typeface="굴림"/>
                <a:ea typeface="+mn-ea"/>
                <a:cs typeface="굴림"/>
              </a:rPr>
              <a:t> </a:t>
            </a:r>
            <a:r>
              <a:rPr kumimoji="0" lang="zh-CN" altLang="en-US" sz="1600" b="0" i="0" u="none" strike="noStrike" kern="1200" cap="none" spc="110" normalizeH="0" baseline="0" noProof="0" dirty="0">
                <a:ln>
                  <a:noFill/>
                </a:ln>
                <a:solidFill>
                  <a:srgbClr val="FEFEFE"/>
                </a:solidFill>
                <a:effectLst/>
                <a:uLnTx/>
                <a:uFillTx/>
                <a:latin typeface="굴림"/>
                <a:ea typeface="굴림"/>
                <a:cs typeface="+mn-cs"/>
              </a:rPr>
              <a:t>사이트</a:t>
            </a:r>
            <a:r>
              <a:rPr kumimoji="0" lang="zh-CN" altLang="en-US" sz="1600" b="0" i="0" u="none" strike="noStrike" kern="1200" cap="none" spc="34" normalizeH="0" baseline="0" noProof="0" dirty="0">
                <a:ln>
                  <a:noFill/>
                </a:ln>
                <a:solidFill>
                  <a:srgbClr val="FEFEFE"/>
                </a:solidFill>
                <a:effectLst/>
                <a:uLnTx/>
                <a:uFillTx/>
                <a:latin typeface="굴림"/>
                <a:ea typeface="+mn-ea"/>
                <a:cs typeface="굴림"/>
              </a:rPr>
              <a:t> </a:t>
            </a:r>
            <a:r>
              <a:rPr kumimoji="0" lang="zh-CN" altLang="en-US" sz="1600" b="0" i="0" u="none" strike="noStrike" kern="1200" cap="none" spc="114" normalizeH="0" baseline="0" noProof="0" dirty="0">
                <a:ln>
                  <a:noFill/>
                </a:ln>
                <a:solidFill>
                  <a:srgbClr val="FEFEFE"/>
                </a:solidFill>
                <a:effectLst/>
                <a:uLnTx/>
                <a:uFillTx/>
                <a:latin typeface="굴림"/>
                <a:ea typeface="굴림"/>
                <a:cs typeface="+mn-cs"/>
              </a:rPr>
              <a:t>호스팅</a:t>
            </a:r>
          </a:p>
          <a:p>
            <a:pPr marL="54863" marR="0" lvl="0" indent="0" algn="l" defTabSz="914400" rtl="0" eaLnBrk="1" fontAlgn="auto" latinLnBrk="0" hangingPunct="0">
              <a:lnSpc>
                <a:spcPct val="218750"/>
              </a:lnSpc>
              <a:spcBef>
                <a:spcPts val="0"/>
              </a:spcBef>
              <a:spcAft>
                <a:spcPts val="0"/>
              </a:spcAft>
              <a:buClrTx/>
              <a:buSzTx/>
              <a:buFontTx/>
              <a:buNone/>
              <a:tabLst/>
              <a:defRPr/>
            </a:pPr>
            <a:r>
              <a:rPr kumimoji="0" lang="zh-CN" altLang="en-US" sz="1600" b="1" i="0" u="none" strike="noStrike" kern="1200" cap="none" spc="104" normalizeH="0" baseline="0" noProof="0" dirty="0">
                <a:ln>
                  <a:noFill/>
                </a:ln>
                <a:solidFill>
                  <a:srgbClr val="FEFEFE"/>
                </a:solidFill>
                <a:effectLst/>
                <a:uLnTx/>
                <a:uFillTx/>
                <a:latin typeface="굴림"/>
                <a:ea typeface="굴림"/>
                <a:cs typeface="+mn-cs"/>
              </a:rPr>
              <a:t>AWS</a:t>
            </a:r>
            <a:r>
              <a:rPr kumimoji="0" lang="zh-CN" altLang="en-US" sz="1600" b="1" i="0" u="none" strike="noStrike" kern="1200" cap="none" spc="50" normalizeH="0" baseline="0" noProof="0" dirty="0">
                <a:ln>
                  <a:noFill/>
                </a:ln>
                <a:solidFill>
                  <a:srgbClr val="FEFEFE"/>
                </a:solidFill>
                <a:effectLst/>
                <a:uLnTx/>
                <a:uFillTx/>
                <a:latin typeface="굴림"/>
                <a:ea typeface="+mn-ea"/>
                <a:cs typeface="굴림"/>
              </a:rPr>
              <a:t> </a:t>
            </a:r>
            <a:r>
              <a:rPr kumimoji="0" lang="zh-CN" altLang="en-US" sz="1600" b="1" i="0" u="none" strike="noStrike" kern="1200" cap="none" spc="60" normalizeH="0" baseline="0" noProof="0" dirty="0">
                <a:ln>
                  <a:noFill/>
                </a:ln>
                <a:solidFill>
                  <a:srgbClr val="FEFEFE"/>
                </a:solidFill>
                <a:effectLst/>
                <a:uLnTx/>
                <a:uFillTx/>
                <a:latin typeface="굴림"/>
                <a:ea typeface="굴림"/>
                <a:cs typeface="+mn-cs"/>
              </a:rPr>
              <a:t>Identity</a:t>
            </a:r>
            <a:r>
              <a:rPr kumimoji="0" lang="zh-CN" altLang="en-US" sz="1600" b="1" i="0" u="none" strike="noStrike" kern="1200" cap="none" spc="50" normalizeH="0" baseline="0" noProof="0" dirty="0">
                <a:ln>
                  <a:noFill/>
                </a:ln>
                <a:solidFill>
                  <a:srgbClr val="FEFEFE"/>
                </a:solidFill>
                <a:effectLst/>
                <a:uLnTx/>
                <a:uFillTx/>
                <a:latin typeface="굴림"/>
                <a:ea typeface="+mn-ea"/>
                <a:cs typeface="굴림"/>
              </a:rPr>
              <a:t> </a:t>
            </a:r>
            <a:r>
              <a:rPr kumimoji="0" lang="zh-CN" altLang="en-US" sz="1600" b="1" i="0" u="none" strike="noStrike" kern="1200" cap="none" spc="94" normalizeH="0" baseline="0" noProof="0" dirty="0">
                <a:ln>
                  <a:noFill/>
                </a:ln>
                <a:solidFill>
                  <a:srgbClr val="FEFEFE"/>
                </a:solidFill>
                <a:effectLst/>
                <a:uLnTx/>
                <a:uFillTx/>
                <a:latin typeface="굴림"/>
                <a:ea typeface="굴림"/>
                <a:cs typeface="+mn-cs"/>
              </a:rPr>
              <a:t>and</a:t>
            </a:r>
            <a:r>
              <a:rPr kumimoji="0" lang="zh-CN" altLang="en-US" sz="1600" b="1" i="0" u="none" strike="noStrike" kern="1200" cap="none" spc="50" normalizeH="0" baseline="0" noProof="0" dirty="0">
                <a:ln>
                  <a:noFill/>
                </a:ln>
                <a:solidFill>
                  <a:srgbClr val="FEFEFE"/>
                </a:solidFill>
                <a:effectLst/>
                <a:uLnTx/>
                <a:uFillTx/>
                <a:latin typeface="굴림"/>
                <a:ea typeface="+mn-ea"/>
                <a:cs typeface="굴림"/>
              </a:rPr>
              <a:t> </a:t>
            </a:r>
            <a:r>
              <a:rPr kumimoji="0" lang="zh-CN" altLang="en-US" sz="1600" b="1" i="0" u="none" strike="noStrike" kern="1200" cap="none" spc="85" normalizeH="0" baseline="0" noProof="0" dirty="0">
                <a:ln>
                  <a:noFill/>
                </a:ln>
                <a:solidFill>
                  <a:srgbClr val="FEFEFE"/>
                </a:solidFill>
                <a:effectLst/>
                <a:uLnTx/>
                <a:uFillTx/>
                <a:latin typeface="굴림"/>
                <a:ea typeface="굴림"/>
                <a:cs typeface="+mn-cs"/>
              </a:rPr>
              <a:t>Access</a:t>
            </a:r>
            <a:r>
              <a:rPr kumimoji="0" lang="zh-CN" altLang="en-US" sz="1600" b="1" i="0" u="none" strike="noStrike" kern="1200" cap="none" spc="50" normalizeH="0" baseline="0" noProof="0" dirty="0">
                <a:ln>
                  <a:noFill/>
                </a:ln>
                <a:solidFill>
                  <a:srgbClr val="FEFEFE"/>
                </a:solidFill>
                <a:effectLst/>
                <a:uLnTx/>
                <a:uFillTx/>
                <a:latin typeface="굴림"/>
                <a:ea typeface="+mn-ea"/>
                <a:cs typeface="굴림"/>
              </a:rPr>
              <a:t> </a:t>
            </a:r>
            <a:r>
              <a:rPr kumimoji="0" lang="zh-CN" altLang="en-US" sz="1600" b="1" i="0" u="none" strike="noStrike" kern="1200" cap="none" spc="89" normalizeH="0" baseline="0" noProof="0" dirty="0">
                <a:ln>
                  <a:noFill/>
                </a:ln>
                <a:solidFill>
                  <a:srgbClr val="FEFEFE"/>
                </a:solidFill>
                <a:effectLst/>
                <a:uLnTx/>
                <a:uFillTx/>
                <a:latin typeface="굴림"/>
                <a:ea typeface="굴림"/>
                <a:cs typeface="+mn-cs"/>
              </a:rPr>
              <a:t>Management</a:t>
            </a:r>
            <a:r>
              <a:rPr kumimoji="0" lang="zh-CN" altLang="en-US" sz="1600" b="1" i="0" u="none" strike="noStrike" kern="1200" cap="none" spc="50" normalizeH="0" baseline="0" noProof="0" dirty="0">
                <a:ln>
                  <a:noFill/>
                </a:ln>
                <a:solidFill>
                  <a:srgbClr val="FEFEFE"/>
                </a:solidFill>
                <a:effectLst/>
                <a:uLnTx/>
                <a:uFillTx/>
                <a:latin typeface="굴림"/>
                <a:ea typeface="+mn-ea"/>
                <a:cs typeface="굴림"/>
              </a:rPr>
              <a:t> </a:t>
            </a:r>
            <a:r>
              <a:rPr kumimoji="0" lang="zh-CN" altLang="en-US" sz="1600" b="1" i="0" u="none" strike="noStrike" kern="1200" cap="none" spc="75" normalizeH="0" baseline="0" noProof="0" dirty="0">
                <a:ln>
                  <a:noFill/>
                </a:ln>
                <a:solidFill>
                  <a:srgbClr val="FEFEFE"/>
                </a:solidFill>
                <a:effectLst/>
                <a:uLnTx/>
                <a:uFillTx/>
                <a:latin typeface="굴림"/>
                <a:ea typeface="굴림"/>
                <a:cs typeface="+mn-cs"/>
              </a:rPr>
              <a:t>(IAM)</a:t>
            </a:r>
            <a:r>
              <a:rPr kumimoji="0" lang="zh-CN" altLang="en-US" sz="1600" b="1" i="0" u="none" strike="noStrike" kern="1200" cap="none" spc="50" normalizeH="0" baseline="0" noProof="0" dirty="0">
                <a:ln>
                  <a:noFill/>
                </a:ln>
                <a:solidFill>
                  <a:srgbClr val="FEFEFE"/>
                </a:solidFill>
                <a:effectLst/>
                <a:uLnTx/>
                <a:uFillTx/>
                <a:latin typeface="굴림"/>
                <a:ea typeface="+mn-ea"/>
                <a:cs typeface="굴림"/>
              </a:rPr>
              <a:t> </a:t>
            </a:r>
            <a:r>
              <a:rPr kumimoji="0" lang="zh-CN" altLang="en-US" sz="1600" b="1" i="0" u="none" strike="noStrike" kern="1200" cap="none" spc="80" normalizeH="0" baseline="0" noProof="0" dirty="0">
                <a:ln>
                  <a:noFill/>
                </a:ln>
                <a:solidFill>
                  <a:srgbClr val="FEFEFE"/>
                </a:solidFill>
                <a:effectLst/>
                <a:uLnTx/>
                <a:uFillTx/>
                <a:latin typeface="굴림"/>
                <a:ea typeface="굴림"/>
                <a:cs typeface="+mn-cs"/>
              </a:rPr>
              <a:t>–</a:t>
            </a:r>
            <a:r>
              <a:rPr kumimoji="0" lang="zh-CN" altLang="en-US" sz="1600" b="1" i="0" u="none" strike="noStrike" kern="1200" cap="none" spc="50" normalizeH="0" baseline="0" noProof="0" dirty="0">
                <a:ln>
                  <a:noFill/>
                </a:ln>
                <a:solidFill>
                  <a:srgbClr val="FEFEFE"/>
                </a:solidFill>
                <a:effectLst/>
                <a:uLnTx/>
                <a:uFillTx/>
                <a:latin typeface="굴림"/>
                <a:ea typeface="+mn-ea"/>
                <a:cs typeface="굴림"/>
              </a:rPr>
              <a:t> </a:t>
            </a:r>
            <a:r>
              <a:rPr kumimoji="0" lang="zh-CN" altLang="en-US" sz="1600" b="0" i="0" u="none" strike="noStrike" kern="1200" cap="none" spc="104" normalizeH="0" baseline="0" noProof="0" dirty="0">
                <a:ln>
                  <a:noFill/>
                </a:ln>
                <a:solidFill>
                  <a:srgbClr val="FEFEFE"/>
                </a:solidFill>
                <a:effectLst/>
                <a:uLnTx/>
                <a:uFillTx/>
                <a:latin typeface="굴림"/>
                <a:ea typeface="굴림"/>
                <a:cs typeface="+mn-cs"/>
              </a:rPr>
              <a:t>AWS</a:t>
            </a:r>
            <a:r>
              <a:rPr kumimoji="0" lang="zh-CN" altLang="en-US" sz="1600" b="0" i="0" u="none" strike="noStrike" kern="1200" cap="none" spc="50" normalizeH="0" baseline="0" noProof="0" dirty="0">
                <a:ln>
                  <a:noFill/>
                </a:ln>
                <a:solidFill>
                  <a:srgbClr val="FEFEFE"/>
                </a:solidFill>
                <a:effectLst/>
                <a:uLnTx/>
                <a:uFillTx/>
                <a:latin typeface="굴림"/>
                <a:ea typeface="+mn-ea"/>
                <a:cs typeface="굴림"/>
              </a:rPr>
              <a:t> </a:t>
            </a:r>
            <a:r>
              <a:rPr kumimoji="0" lang="zh-CN" altLang="en-US" sz="1600" b="0" i="0" u="none" strike="noStrike" kern="1200" cap="none" spc="150" normalizeH="0" baseline="0" noProof="0" dirty="0">
                <a:ln>
                  <a:noFill/>
                </a:ln>
                <a:solidFill>
                  <a:srgbClr val="FEFEFE"/>
                </a:solidFill>
                <a:effectLst/>
                <a:uLnTx/>
                <a:uFillTx/>
                <a:latin typeface="굴림"/>
                <a:ea typeface="굴림"/>
                <a:cs typeface="+mn-cs"/>
              </a:rPr>
              <a:t>리소스</a:t>
            </a:r>
            <a:r>
              <a:rPr kumimoji="0" lang="zh-CN" altLang="en-US" sz="1600" b="0" i="0" u="none" strike="noStrike" kern="1200" cap="none" spc="50" normalizeH="0" baseline="0" noProof="0" dirty="0">
                <a:ln>
                  <a:noFill/>
                </a:ln>
                <a:solidFill>
                  <a:srgbClr val="FEFEFE"/>
                </a:solidFill>
                <a:effectLst/>
                <a:uLnTx/>
                <a:uFillTx/>
                <a:latin typeface="굴림"/>
                <a:ea typeface="+mn-ea"/>
                <a:cs typeface="굴림"/>
              </a:rPr>
              <a:t> </a:t>
            </a:r>
            <a:r>
              <a:rPr kumimoji="0" lang="zh-CN" altLang="en-US" sz="1600" b="0" i="0" u="none" strike="noStrike" kern="1200" cap="none" spc="150" normalizeH="0" baseline="0" noProof="0" dirty="0">
                <a:ln>
                  <a:noFill/>
                </a:ln>
                <a:solidFill>
                  <a:srgbClr val="FEFEFE"/>
                </a:solidFill>
                <a:effectLst/>
                <a:uLnTx/>
                <a:uFillTx/>
                <a:latin typeface="굴림"/>
                <a:ea typeface="굴림"/>
                <a:cs typeface="+mn-cs"/>
              </a:rPr>
              <a:t>권한</a:t>
            </a:r>
            <a:r>
              <a:rPr kumimoji="0" lang="zh-CN" altLang="en-US" sz="1600" b="0" i="0" u="none" strike="noStrike" kern="1200" cap="none" spc="50" normalizeH="0" baseline="0" noProof="0" dirty="0">
                <a:ln>
                  <a:noFill/>
                </a:ln>
                <a:solidFill>
                  <a:srgbClr val="FEFEFE"/>
                </a:solidFill>
                <a:effectLst/>
                <a:uLnTx/>
                <a:uFillTx/>
                <a:latin typeface="굴림"/>
                <a:ea typeface="+mn-ea"/>
                <a:cs typeface="굴림"/>
              </a:rPr>
              <a:t> </a:t>
            </a:r>
            <a:r>
              <a:rPr kumimoji="0" lang="zh-CN" altLang="en-US" sz="1600" b="0" i="0" u="none" strike="noStrike" kern="1200" cap="none" spc="150" normalizeH="0" baseline="0" noProof="0" dirty="0">
                <a:ln>
                  <a:noFill/>
                </a:ln>
                <a:solidFill>
                  <a:srgbClr val="FEFEFE"/>
                </a:solidFill>
                <a:effectLst/>
                <a:uLnTx/>
                <a:uFillTx/>
                <a:latin typeface="굴림"/>
                <a:ea typeface="굴림"/>
                <a:cs typeface="+mn-cs"/>
              </a:rPr>
              <a:t>관리</a:t>
            </a:r>
            <a:r>
              <a:rPr kumimoji="0" lang="zh-CN" altLang="en-US" sz="1600" b="0" i="0" u="none" strike="noStrike" kern="1200" cap="none" spc="0" normalizeH="0" baseline="0" noProof="0" dirty="0">
                <a:ln>
                  <a:noFill/>
                </a:ln>
                <a:solidFill>
                  <a:srgbClr val="FEFEFE"/>
                </a:solidFill>
                <a:effectLst/>
                <a:uLnTx/>
                <a:uFillTx/>
                <a:latin typeface="굴림"/>
                <a:ea typeface="+mn-ea"/>
                <a:cs typeface="굴림"/>
              </a:rPr>
              <a:t> </a:t>
            </a:r>
            <a:r>
              <a:rPr kumimoji="0" lang="zh-CN" altLang="en-US" sz="1600" b="1" i="0" u="none" strike="noStrike" kern="1200" cap="none" spc="80" normalizeH="0" baseline="0" noProof="0" dirty="0">
                <a:ln>
                  <a:noFill/>
                </a:ln>
                <a:solidFill>
                  <a:srgbClr val="FEFEFE"/>
                </a:solidFill>
                <a:effectLst/>
                <a:uLnTx/>
                <a:uFillTx/>
                <a:latin typeface="굴림"/>
                <a:ea typeface="굴림"/>
                <a:cs typeface="+mn-cs"/>
              </a:rPr>
              <a:t>Amazon</a:t>
            </a:r>
            <a:r>
              <a:rPr kumimoji="0" lang="zh-CN" altLang="en-US" sz="1600" b="1" i="0" u="none" strike="noStrike" kern="1200" cap="none" spc="40" normalizeH="0" baseline="0" noProof="0" dirty="0">
                <a:ln>
                  <a:noFill/>
                </a:ln>
                <a:solidFill>
                  <a:srgbClr val="FEFEFE"/>
                </a:solidFill>
                <a:effectLst/>
                <a:uLnTx/>
                <a:uFillTx/>
                <a:latin typeface="굴림"/>
                <a:ea typeface="+mn-ea"/>
                <a:cs typeface="굴림"/>
              </a:rPr>
              <a:t> </a:t>
            </a:r>
            <a:r>
              <a:rPr kumimoji="0" lang="zh-CN" altLang="en-US" sz="1600" b="1" i="0" u="none" strike="noStrike" kern="1200" cap="none" spc="75" normalizeH="0" baseline="0" noProof="0" dirty="0">
                <a:ln>
                  <a:noFill/>
                </a:ln>
                <a:solidFill>
                  <a:srgbClr val="FEFEFE"/>
                </a:solidFill>
                <a:effectLst/>
                <a:uLnTx/>
                <a:uFillTx/>
                <a:latin typeface="굴림"/>
                <a:ea typeface="굴림"/>
                <a:cs typeface="+mn-cs"/>
              </a:rPr>
              <a:t>CloudWatch</a:t>
            </a:r>
            <a:r>
              <a:rPr kumimoji="0" lang="zh-CN" altLang="en-US" sz="1600" b="1" i="0" u="none" strike="noStrike" kern="1200" cap="none" spc="44" normalizeH="0" baseline="0" noProof="0" dirty="0">
                <a:ln>
                  <a:noFill/>
                </a:ln>
                <a:solidFill>
                  <a:srgbClr val="FEFEFE"/>
                </a:solidFill>
                <a:effectLst/>
                <a:uLnTx/>
                <a:uFillTx/>
                <a:latin typeface="굴림"/>
                <a:ea typeface="+mn-ea"/>
                <a:cs typeface="굴림"/>
              </a:rPr>
              <a:t> </a:t>
            </a:r>
            <a:r>
              <a:rPr kumimoji="0" lang="zh-CN" altLang="en-US" sz="1600" b="1" i="0" u="none" strike="noStrike" kern="1200" cap="none" spc="89" normalizeH="0" baseline="0" noProof="0" dirty="0">
                <a:ln>
                  <a:noFill/>
                </a:ln>
                <a:solidFill>
                  <a:srgbClr val="FEFEFE"/>
                </a:solidFill>
                <a:effectLst/>
                <a:uLnTx/>
                <a:uFillTx/>
                <a:latin typeface="굴림"/>
                <a:ea typeface="굴림"/>
                <a:cs typeface="+mn-cs"/>
              </a:rPr>
              <a:t>–</a:t>
            </a:r>
            <a:r>
              <a:rPr kumimoji="0" lang="zh-CN" altLang="en-US" sz="1600" b="1" i="0" u="none" strike="noStrike" kern="1200" cap="none" spc="44" normalizeH="0" baseline="0" noProof="0" dirty="0">
                <a:ln>
                  <a:noFill/>
                </a:ln>
                <a:solidFill>
                  <a:srgbClr val="FEFEFE"/>
                </a:solidFill>
                <a:effectLst/>
                <a:uLnTx/>
                <a:uFillTx/>
                <a:latin typeface="굴림"/>
                <a:ea typeface="+mn-ea"/>
                <a:cs typeface="굴림"/>
              </a:rPr>
              <a:t> </a:t>
            </a:r>
            <a:r>
              <a:rPr kumimoji="0" lang="zh-CN" altLang="en-US" sz="1600" b="1" i="0" u="none" strike="noStrike" kern="1200" cap="none" spc="135" normalizeH="0" baseline="0" noProof="0" dirty="0">
                <a:ln>
                  <a:noFill/>
                </a:ln>
                <a:solidFill>
                  <a:srgbClr val="FEFEFE"/>
                </a:solidFill>
                <a:effectLst/>
                <a:uLnTx/>
                <a:uFillTx/>
                <a:latin typeface="굴림"/>
                <a:ea typeface="굴림"/>
                <a:cs typeface="+mn-cs"/>
              </a:rPr>
              <a:t>모니터링</a:t>
            </a: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889"/>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4018567"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t>
            </a:r>
            <a:r>
              <a:rPr kumimoji="0" lang="en-US" altLang="zh-CN" sz="800" b="0" i="0" u="none" strike="noStrike" kern="1200" cap="none" spc="55"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2019,</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Amazon</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Web</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Services,</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Inc.</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or</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its</a:t>
            </a:r>
            <a:r>
              <a:rPr kumimoji="0" lang="en-US" altLang="zh-CN" sz="800" b="0" i="0" u="none" strike="noStrike" kern="1200" cap="none" spc="55"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affiliates.</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All</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rights</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reserved.</a:t>
            </a:r>
          </a:p>
        </p:txBody>
      </p:sp>
    </p:spTree>
    <p:extLst>
      <p:ext uri="{BB962C8B-B14F-4D97-AF65-F5344CB8AC3E}">
        <p14:creationId xmlns:p14="http://schemas.microsoft.com/office/powerpoint/2010/main" val="35912328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7" name="그림 6">
            <a:extLst>
              <a:ext uri="{FF2B5EF4-FFF2-40B4-BE49-F238E27FC236}">
                <a16:creationId xmlns:a16="http://schemas.microsoft.com/office/drawing/2014/main" id="{5615E82F-93E8-4ADF-A170-129033E47B8C}"/>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5482" b="9518"/>
          <a:stretch/>
        </p:blipFill>
        <p:spPr>
          <a:xfrm>
            <a:off x="0" y="-50800"/>
            <a:ext cx="12192000" cy="6858000"/>
          </a:xfrm>
          <a:prstGeom prst="rect">
            <a:avLst/>
          </a:prstGeom>
        </p:spPr>
      </p:pic>
      <p:sp>
        <p:nvSpPr>
          <p:cNvPr id="3" name="직사각형 2">
            <a:extLst>
              <a:ext uri="{FF2B5EF4-FFF2-40B4-BE49-F238E27FC236}">
                <a16:creationId xmlns:a16="http://schemas.microsoft.com/office/drawing/2014/main" id="{FB253996-9806-40AB-89EA-69B28BD22D4E}"/>
              </a:ext>
            </a:extLst>
          </p:cNvPr>
          <p:cNvSpPr/>
          <p:nvPr/>
        </p:nvSpPr>
        <p:spPr>
          <a:xfrm>
            <a:off x="-42334" y="2241129"/>
            <a:ext cx="4837029" cy="4536438"/>
          </a:xfrm>
          <a:prstGeom prst="rect">
            <a:avLst/>
          </a:prstGeom>
          <a:solidFill>
            <a:schemeClr val="accent1">
              <a:alpha val="90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grpSp>
        <p:nvGrpSpPr>
          <p:cNvPr id="9" name="그룹 8">
            <a:extLst>
              <a:ext uri="{FF2B5EF4-FFF2-40B4-BE49-F238E27FC236}">
                <a16:creationId xmlns:a16="http://schemas.microsoft.com/office/drawing/2014/main" id="{F868A564-5C93-444C-9BB7-66C25FFD4D94}"/>
              </a:ext>
            </a:extLst>
          </p:cNvPr>
          <p:cNvGrpSpPr/>
          <p:nvPr/>
        </p:nvGrpSpPr>
        <p:grpSpPr>
          <a:xfrm>
            <a:off x="393229" y="2706429"/>
            <a:ext cx="4515881" cy="550739"/>
            <a:chOff x="1129831" y="2705521"/>
            <a:chExt cx="4515881" cy="550739"/>
          </a:xfrm>
        </p:grpSpPr>
        <p:sp>
          <p:nvSpPr>
            <p:cNvPr id="10" name="TextBox 9">
              <a:extLst>
                <a:ext uri="{FF2B5EF4-FFF2-40B4-BE49-F238E27FC236}">
                  <a16:creationId xmlns:a16="http://schemas.microsoft.com/office/drawing/2014/main" id="{D5B1ABA3-7F9C-4EAF-A909-EDBE8DD7EEB9}"/>
                </a:ext>
              </a:extLst>
            </p:cNvPr>
            <p:cNvSpPr txBox="1"/>
            <p:nvPr/>
          </p:nvSpPr>
          <p:spPr>
            <a:xfrm>
              <a:off x="1129831" y="2705521"/>
              <a:ext cx="484428" cy="523220"/>
            </a:xfrm>
            <a:prstGeom prst="rect">
              <a:avLst/>
            </a:prstGeom>
            <a:noFill/>
          </p:spPr>
          <p:txBody>
            <a:bodyPr wrap="none" rtlCol="0">
              <a:spAutoFit/>
            </a:bodyPr>
            <a:lstStyle/>
            <a:p>
              <a:r>
                <a:rPr lang="en-US" altLang="ko-KR" sz="2800" b="1" dirty="0" smtClean="0">
                  <a:solidFill>
                    <a:schemeClr val="bg1"/>
                  </a:solidFill>
                </a:rPr>
                <a:t>1 </a:t>
              </a:r>
              <a:endParaRPr lang="ko-KR" altLang="en-US" sz="2800" b="1" dirty="0">
                <a:solidFill>
                  <a:schemeClr val="bg1"/>
                </a:solidFill>
              </a:endParaRPr>
            </a:p>
          </p:txBody>
        </p:sp>
        <p:sp>
          <p:nvSpPr>
            <p:cNvPr id="11" name="TextBox 10">
              <a:extLst>
                <a:ext uri="{FF2B5EF4-FFF2-40B4-BE49-F238E27FC236}">
                  <a16:creationId xmlns:a16="http://schemas.microsoft.com/office/drawing/2014/main" id="{1EC64467-7DB3-4E18-9C95-D9A65B2E35BB}"/>
                </a:ext>
              </a:extLst>
            </p:cNvPr>
            <p:cNvSpPr txBox="1"/>
            <p:nvPr/>
          </p:nvSpPr>
          <p:spPr>
            <a:xfrm>
              <a:off x="1676357" y="2733040"/>
              <a:ext cx="3969355" cy="523220"/>
            </a:xfrm>
            <a:prstGeom prst="rect">
              <a:avLst/>
            </a:prstGeom>
            <a:noFill/>
          </p:spPr>
          <p:txBody>
            <a:bodyPr wrap="square" rtlCol="0">
              <a:spAutoFit/>
            </a:bodyPr>
            <a:lstStyle/>
            <a:p>
              <a:r>
                <a:rPr lang="en-US" altLang="ko-KR" sz="2800" b="1" dirty="0" smtClean="0">
                  <a:solidFill>
                    <a:schemeClr val="bg1"/>
                  </a:solidFill>
                  <a:latin typeface="나눔스퀘어 ExtraBold" panose="020B0600000101010101" pitchFamily="50" charset="-127"/>
                  <a:ea typeface="나눔스퀘어 ExtraBold" panose="020B0600000101010101" pitchFamily="50" charset="-127"/>
                </a:rPr>
                <a:t>AWS EC2</a:t>
              </a:r>
              <a:endParaRPr lang="ko-KR" altLang="en-US" sz="2800" b="1" dirty="0">
                <a:solidFill>
                  <a:schemeClr val="bg1"/>
                </a:solidFill>
                <a:latin typeface="나눔스퀘어 ExtraBold" panose="020B0600000101010101" pitchFamily="50" charset="-127"/>
                <a:ea typeface="나눔스퀘어 ExtraBold" panose="020B0600000101010101" pitchFamily="50" charset="-127"/>
              </a:endParaRPr>
            </a:p>
          </p:txBody>
        </p:sp>
      </p:grpSp>
      <p:sp>
        <p:nvSpPr>
          <p:cNvPr id="12" name="TextBox 11">
            <a:extLst>
              <a:ext uri="{FF2B5EF4-FFF2-40B4-BE49-F238E27FC236}">
                <a16:creationId xmlns:a16="http://schemas.microsoft.com/office/drawing/2014/main" id="{1EC64467-7DB3-4E18-9C95-D9A65B2E35BB}"/>
              </a:ext>
            </a:extLst>
          </p:cNvPr>
          <p:cNvSpPr txBox="1"/>
          <p:nvPr/>
        </p:nvSpPr>
        <p:spPr>
          <a:xfrm>
            <a:off x="986324" y="3470530"/>
            <a:ext cx="3225843" cy="3170099"/>
          </a:xfrm>
          <a:prstGeom prst="rect">
            <a:avLst/>
          </a:prstGeom>
          <a:noFill/>
        </p:spPr>
        <p:txBody>
          <a:bodyPr wrap="square" rtlCol="0">
            <a:spAutoFit/>
          </a:bodyPr>
          <a:lstStyle/>
          <a:p>
            <a:pPr marL="514350" indent="-514350">
              <a:buFont typeface="+mj-lt"/>
              <a:buAutoNum type="romanUcPeriod"/>
            </a:pPr>
            <a:r>
              <a:rPr lang="en-US" altLang="ko-KR" sz="2000" b="1" dirty="0" smtClean="0">
                <a:solidFill>
                  <a:schemeClr val="bg1"/>
                </a:solidFill>
                <a:latin typeface="나눔스퀘어 ExtraBold" panose="020B0600000101010101" pitchFamily="50" charset="-127"/>
                <a:ea typeface="나눔스퀘어 ExtraBold" panose="020B0600000101010101" pitchFamily="50" charset="-127"/>
              </a:rPr>
              <a:t>Lectures </a:t>
            </a:r>
          </a:p>
          <a:p>
            <a:pPr marL="800100" lvl="1" indent="-342900">
              <a:buFont typeface="Wingdings" panose="05000000000000000000" pitchFamily="2" charset="2"/>
              <a:buChar char="§"/>
            </a:pPr>
            <a:r>
              <a:rPr lang="en-US" altLang="ko-KR" sz="2000" b="1" dirty="0" smtClean="0">
                <a:solidFill>
                  <a:schemeClr val="bg1"/>
                </a:solidFill>
                <a:latin typeface="나눔스퀘어 ExtraBold" panose="020B0600000101010101" pitchFamily="50" charset="-127"/>
                <a:ea typeface="나눔스퀘어 ExtraBold" panose="020B0600000101010101" pitchFamily="50" charset="-127"/>
              </a:rPr>
              <a:t>AWS </a:t>
            </a:r>
            <a:r>
              <a:rPr lang="ko-KR" altLang="en-US" sz="2000" b="1" dirty="0" smtClean="0">
                <a:solidFill>
                  <a:schemeClr val="bg1"/>
                </a:solidFill>
                <a:latin typeface="나눔스퀘어 ExtraBold" panose="020B0600000101010101" pitchFamily="50" charset="-127"/>
                <a:ea typeface="나눔스퀘어 ExtraBold" panose="020B0600000101010101" pitchFamily="50" charset="-127"/>
              </a:rPr>
              <a:t>계정관리</a:t>
            </a:r>
            <a:endParaRPr lang="en-US" altLang="ko-KR" sz="2000" b="1" dirty="0" smtClean="0">
              <a:solidFill>
                <a:schemeClr val="bg1"/>
              </a:solidFill>
              <a:latin typeface="나눔스퀘어 ExtraBold" panose="020B0600000101010101" pitchFamily="50" charset="-127"/>
              <a:ea typeface="나눔스퀘어 ExtraBold" panose="020B0600000101010101" pitchFamily="50" charset="-127"/>
            </a:endParaRPr>
          </a:p>
          <a:p>
            <a:pPr marL="800100" lvl="1" indent="-342900">
              <a:buFont typeface="Wingdings" panose="05000000000000000000" pitchFamily="2" charset="2"/>
              <a:buChar char="§"/>
            </a:pPr>
            <a:r>
              <a:rPr lang="en-US" altLang="ko-KR" sz="2000" b="1" dirty="0" smtClean="0">
                <a:solidFill>
                  <a:schemeClr val="bg1"/>
                </a:solidFill>
                <a:latin typeface="나눔스퀘어 ExtraBold" panose="020B0600000101010101" pitchFamily="50" charset="-127"/>
                <a:ea typeface="나눔스퀘어 ExtraBold" panose="020B0600000101010101" pitchFamily="50" charset="-127"/>
              </a:rPr>
              <a:t>EC2</a:t>
            </a:r>
          </a:p>
          <a:p>
            <a:pPr marL="1257300" lvl="2" indent="-342900">
              <a:buFont typeface="Wingdings" panose="05000000000000000000" pitchFamily="2" charset="2"/>
              <a:buChar char="§"/>
            </a:pPr>
            <a:r>
              <a:rPr lang="en-US" altLang="ko-KR" sz="2000" b="1" dirty="0" smtClean="0">
                <a:solidFill>
                  <a:schemeClr val="bg1"/>
                </a:solidFill>
                <a:latin typeface="나눔스퀘어 ExtraBold" panose="020B0600000101010101" pitchFamily="50" charset="-127"/>
                <a:ea typeface="나눔스퀘어 ExtraBold" panose="020B0600000101010101" pitchFamily="50" charset="-127"/>
              </a:rPr>
              <a:t>EC2 </a:t>
            </a:r>
            <a:r>
              <a:rPr lang="en-US" altLang="ko-KR" sz="2000" b="1" dirty="0">
                <a:solidFill>
                  <a:schemeClr val="bg1"/>
                </a:solidFill>
                <a:latin typeface="나눔스퀘어 ExtraBold" panose="020B0600000101010101" pitchFamily="50" charset="-127"/>
                <a:ea typeface="나눔스퀘어 ExtraBold" panose="020B0600000101010101" pitchFamily="50" charset="-127"/>
              </a:rPr>
              <a:t> </a:t>
            </a:r>
            <a:r>
              <a:rPr lang="en-US" altLang="ko-KR" sz="2000" b="1" dirty="0" smtClean="0">
                <a:solidFill>
                  <a:schemeClr val="bg1"/>
                </a:solidFill>
                <a:latin typeface="나눔스퀘어 ExtraBold" panose="020B0600000101010101" pitchFamily="50" charset="-127"/>
                <a:ea typeface="나눔스퀘어 ExtraBold" panose="020B0600000101010101" pitchFamily="50" charset="-127"/>
              </a:rPr>
              <a:t>instance</a:t>
            </a:r>
          </a:p>
          <a:p>
            <a:pPr marL="1257300" lvl="2" indent="-342900">
              <a:buFont typeface="Wingdings" panose="05000000000000000000" pitchFamily="2" charset="2"/>
              <a:buChar char="§"/>
            </a:pPr>
            <a:r>
              <a:rPr lang="en-US" altLang="ko-KR" sz="2000" b="1" dirty="0" smtClean="0">
                <a:solidFill>
                  <a:schemeClr val="bg1"/>
                </a:solidFill>
                <a:latin typeface="나눔스퀘어 ExtraBold" panose="020B0600000101010101" pitchFamily="50" charset="-127"/>
                <a:ea typeface="나눔스퀘어 ExtraBold" panose="020B0600000101010101" pitchFamily="50" charset="-127"/>
              </a:rPr>
              <a:t>Linux web server</a:t>
            </a:r>
            <a:endParaRPr lang="en-US" altLang="ko-KR" dirty="0"/>
          </a:p>
          <a:p>
            <a:pPr marL="800100" lvl="1" indent="-342900">
              <a:buFont typeface="Wingdings" panose="05000000000000000000" pitchFamily="2" charset="2"/>
              <a:buChar char="§"/>
            </a:pPr>
            <a:endParaRPr lang="en-US" altLang="ko-KR" sz="2000" b="1" dirty="0" smtClean="0">
              <a:solidFill>
                <a:schemeClr val="bg1"/>
              </a:solidFill>
              <a:latin typeface="나눔스퀘어 ExtraBold" panose="020B0600000101010101" pitchFamily="50" charset="-127"/>
              <a:ea typeface="나눔스퀘어 ExtraBold" panose="020B0600000101010101" pitchFamily="50" charset="-127"/>
            </a:endParaRPr>
          </a:p>
          <a:p>
            <a:pPr marL="514350" indent="-514350">
              <a:buFont typeface="+mj-lt"/>
              <a:buAutoNum type="romanUcPeriod"/>
            </a:pPr>
            <a:r>
              <a:rPr lang="en-US" altLang="ko-KR" sz="2000" b="1" dirty="0" smtClean="0">
                <a:solidFill>
                  <a:schemeClr val="bg1"/>
                </a:solidFill>
                <a:latin typeface="나눔스퀘어 ExtraBold" panose="020B0600000101010101" pitchFamily="50" charset="-127"/>
                <a:ea typeface="나눔스퀘어 ExtraBold" panose="020B0600000101010101" pitchFamily="50" charset="-127"/>
              </a:rPr>
              <a:t>Hands-on</a:t>
            </a:r>
          </a:p>
          <a:p>
            <a:pPr marL="971550" lvl="1" indent="-514350">
              <a:buFont typeface="Wingdings" panose="05000000000000000000" pitchFamily="2" charset="2"/>
              <a:buChar char="§"/>
            </a:pPr>
            <a:r>
              <a:rPr lang="en-US" altLang="ko-KR" sz="2000" b="1" dirty="0" smtClean="0">
                <a:solidFill>
                  <a:schemeClr val="bg1"/>
                </a:solidFill>
                <a:latin typeface="나눔스퀘어 ExtraBold" panose="020B0600000101010101" pitchFamily="50" charset="-127"/>
                <a:ea typeface="나눔스퀘어 ExtraBold" panose="020B0600000101010101" pitchFamily="50" charset="-127"/>
              </a:rPr>
              <a:t>Aws platform</a:t>
            </a:r>
          </a:p>
          <a:p>
            <a:pPr marL="971550" lvl="1" indent="-514350">
              <a:buFont typeface="Wingdings" panose="05000000000000000000" pitchFamily="2" charset="2"/>
              <a:buChar char="§"/>
            </a:pPr>
            <a:r>
              <a:rPr lang="en-US" altLang="ko-KR" sz="2000" b="1" dirty="0" smtClean="0">
                <a:solidFill>
                  <a:schemeClr val="bg1"/>
                </a:solidFill>
                <a:latin typeface="나눔스퀘어 ExtraBold" panose="020B0600000101010101" pitchFamily="50" charset="-127"/>
                <a:ea typeface="나눔스퀘어 ExtraBold" panose="020B0600000101010101" pitchFamily="50" charset="-127"/>
              </a:rPr>
              <a:t>EC2, Putty</a:t>
            </a:r>
            <a:endParaRPr lang="ko-KR" altLang="en-US" sz="2000" b="1" dirty="0">
              <a:solidFill>
                <a:schemeClr val="bg1"/>
              </a:solidFill>
              <a:latin typeface="나눔스퀘어 ExtraBold" panose="020B0600000101010101" pitchFamily="50" charset="-127"/>
              <a:ea typeface="나눔스퀘어 ExtraBold" panose="020B0600000101010101" pitchFamily="50" charset="-127"/>
            </a:endParaRPr>
          </a:p>
        </p:txBody>
      </p:sp>
    </p:spTree>
    <p:extLst>
      <p:ext uri="{BB962C8B-B14F-4D97-AF65-F5344CB8AC3E}">
        <p14:creationId xmlns:p14="http://schemas.microsoft.com/office/powerpoint/2010/main" val="37681092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 name="Freeform 240"/>
          <p:cNvSpPr/>
          <p:nvPr/>
        </p:nvSpPr>
        <p:spPr>
          <a:xfrm>
            <a:off x="0" y="0"/>
            <a:ext cx="12192000" cy="6858000"/>
          </a:xfrm>
          <a:custGeom>
            <a:avLst/>
            <a:gdLst>
              <a:gd name="connsiteX0" fmla="*/ 0 w 12192000"/>
              <a:gd name="connsiteY0" fmla="*/ 6858000 h 6858000"/>
              <a:gd name="connsiteX1" fmla="*/ 12192000 w 12192000"/>
              <a:gd name="connsiteY1" fmla="*/ 6858000 h 6858000"/>
              <a:gd name="connsiteX2" fmla="*/ 12192000 w 12192000"/>
              <a:gd name="connsiteY2" fmla="*/ 0 h 6858000"/>
              <a:gd name="connsiteX3" fmla="*/ 0 w 12192000"/>
              <a:gd name="connsiteY3" fmla="*/ 0 h 6858000"/>
              <a:gd name="connsiteX4" fmla="*/ 0 w 12192000"/>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6858000"/>
                </a:moveTo>
                <a:lnTo>
                  <a:pt x="12192000" y="6858000"/>
                </a:lnTo>
                <a:lnTo>
                  <a:pt x="12192000" y="0"/>
                </a:lnTo>
                <a:lnTo>
                  <a:pt x="0" y="0"/>
                </a:lnTo>
                <a:lnTo>
                  <a:pt x="0" y="6858000"/>
                </a:lnTo>
                <a:close/>
              </a:path>
            </a:pathLst>
          </a:custGeom>
          <a:solidFill>
            <a:srgbClr val="000000">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41" name="Freeform 241"/>
          <p:cNvSpPr/>
          <p:nvPr/>
        </p:nvSpPr>
        <p:spPr>
          <a:xfrm>
            <a:off x="0" y="2192577"/>
            <a:ext cx="12192000" cy="4665422"/>
          </a:xfrm>
          <a:custGeom>
            <a:avLst/>
            <a:gdLst>
              <a:gd name="connsiteX0" fmla="*/ 0 w 12192000"/>
              <a:gd name="connsiteY0" fmla="*/ 4665422 h 4665422"/>
              <a:gd name="connsiteX1" fmla="*/ 12192000 w 12192000"/>
              <a:gd name="connsiteY1" fmla="*/ 4665422 h 4665422"/>
              <a:gd name="connsiteX2" fmla="*/ 12192000 w 12192000"/>
              <a:gd name="connsiteY2" fmla="*/ 0 h 4665422"/>
              <a:gd name="connsiteX3" fmla="*/ 0 w 12192000"/>
              <a:gd name="connsiteY3" fmla="*/ 0 h 4665422"/>
              <a:gd name="connsiteX4" fmla="*/ 0 w 12192000"/>
              <a:gd name="connsiteY4" fmla="*/ 4665422 h 4665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4665422">
                <a:moveTo>
                  <a:pt x="0" y="4665422"/>
                </a:moveTo>
                <a:lnTo>
                  <a:pt x="12192000" y="4665422"/>
                </a:lnTo>
                <a:lnTo>
                  <a:pt x="12192000" y="0"/>
                </a:lnTo>
                <a:lnTo>
                  <a:pt x="0" y="0"/>
                </a:lnTo>
                <a:lnTo>
                  <a:pt x="0" y="4665422"/>
                </a:lnTo>
                <a:close/>
              </a:path>
            </a:pathLst>
          </a:custGeom>
          <a:solidFill>
            <a:srgbClr val="272727">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pic>
        <p:nvPicPr>
          <p:cNvPr id="243" name="Picture 243"/>
          <p:cNvPicPr>
            <a:picLocks noChangeAspect="1"/>
          </p:cNvPicPr>
          <p:nvPr/>
        </p:nvPicPr>
        <p:blipFill>
          <a:blip r:embed="rId2"/>
          <a:stretch>
            <a:fillRect/>
          </a:stretch>
        </p:blipFill>
        <p:spPr>
          <a:xfrm>
            <a:off x="2766060" y="3840479"/>
            <a:ext cx="1592580" cy="556259"/>
          </a:xfrm>
          <a:prstGeom prst="rect">
            <a:avLst/>
          </a:prstGeom>
        </p:spPr>
      </p:pic>
      <p:pic>
        <p:nvPicPr>
          <p:cNvPr id="244" name="Picture 244"/>
          <p:cNvPicPr>
            <a:picLocks noChangeAspect="1"/>
          </p:cNvPicPr>
          <p:nvPr/>
        </p:nvPicPr>
        <p:blipFill>
          <a:blip r:embed="rId3"/>
          <a:stretch>
            <a:fillRect/>
          </a:stretch>
        </p:blipFill>
        <p:spPr>
          <a:xfrm>
            <a:off x="1508760" y="3840479"/>
            <a:ext cx="1036319" cy="556259"/>
          </a:xfrm>
          <a:prstGeom prst="rect">
            <a:avLst/>
          </a:prstGeom>
        </p:spPr>
      </p:pic>
      <p:pic>
        <p:nvPicPr>
          <p:cNvPr id="245" name="Picture 245"/>
          <p:cNvPicPr>
            <a:picLocks noChangeAspect="1"/>
          </p:cNvPicPr>
          <p:nvPr/>
        </p:nvPicPr>
        <p:blipFill>
          <a:blip r:embed="rId4"/>
          <a:stretch>
            <a:fillRect/>
          </a:stretch>
        </p:blipFill>
        <p:spPr>
          <a:xfrm>
            <a:off x="2065020" y="3040380"/>
            <a:ext cx="1737360" cy="594359"/>
          </a:xfrm>
          <a:prstGeom prst="rect">
            <a:avLst/>
          </a:prstGeom>
        </p:spPr>
      </p:pic>
      <p:pic>
        <p:nvPicPr>
          <p:cNvPr id="246" name="Picture 246"/>
          <p:cNvPicPr>
            <a:picLocks noChangeAspect="1"/>
          </p:cNvPicPr>
          <p:nvPr/>
        </p:nvPicPr>
        <p:blipFill>
          <a:blip r:embed="rId5"/>
          <a:stretch>
            <a:fillRect/>
          </a:stretch>
        </p:blipFill>
        <p:spPr>
          <a:xfrm>
            <a:off x="464820" y="4594860"/>
            <a:ext cx="1165860" cy="601980"/>
          </a:xfrm>
          <a:prstGeom prst="rect">
            <a:avLst/>
          </a:prstGeom>
        </p:spPr>
      </p:pic>
      <p:pic>
        <p:nvPicPr>
          <p:cNvPr id="247" name="Picture 247"/>
          <p:cNvPicPr>
            <a:picLocks noChangeAspect="1"/>
          </p:cNvPicPr>
          <p:nvPr/>
        </p:nvPicPr>
        <p:blipFill>
          <a:blip r:embed="rId6"/>
          <a:stretch>
            <a:fillRect/>
          </a:stretch>
        </p:blipFill>
        <p:spPr>
          <a:xfrm>
            <a:off x="1836420" y="4617720"/>
            <a:ext cx="1112519" cy="594359"/>
          </a:xfrm>
          <a:prstGeom prst="rect">
            <a:avLst/>
          </a:prstGeom>
        </p:spPr>
      </p:pic>
      <p:pic>
        <p:nvPicPr>
          <p:cNvPr id="248" name="Picture 248"/>
          <p:cNvPicPr>
            <a:picLocks noChangeAspect="1"/>
          </p:cNvPicPr>
          <p:nvPr/>
        </p:nvPicPr>
        <p:blipFill>
          <a:blip r:embed="rId7"/>
          <a:stretch>
            <a:fillRect/>
          </a:stretch>
        </p:blipFill>
        <p:spPr>
          <a:xfrm>
            <a:off x="3154680" y="4640579"/>
            <a:ext cx="2156460" cy="556259"/>
          </a:xfrm>
          <a:prstGeom prst="rect">
            <a:avLst/>
          </a:prstGeom>
        </p:spPr>
      </p:pic>
      <p:pic>
        <p:nvPicPr>
          <p:cNvPr id="249" name="Picture 249"/>
          <p:cNvPicPr>
            <a:picLocks noChangeAspect="1"/>
          </p:cNvPicPr>
          <p:nvPr/>
        </p:nvPicPr>
        <p:blipFill>
          <a:blip r:embed="rId8"/>
          <a:stretch>
            <a:fillRect/>
          </a:stretch>
        </p:blipFill>
        <p:spPr>
          <a:xfrm>
            <a:off x="5722620" y="3093720"/>
            <a:ext cx="1303020" cy="563880"/>
          </a:xfrm>
          <a:prstGeom prst="rect">
            <a:avLst/>
          </a:prstGeom>
        </p:spPr>
      </p:pic>
      <p:pic>
        <p:nvPicPr>
          <p:cNvPr id="250" name="Picture 250"/>
          <p:cNvPicPr>
            <a:picLocks noChangeAspect="1"/>
          </p:cNvPicPr>
          <p:nvPr/>
        </p:nvPicPr>
        <p:blipFill>
          <a:blip r:embed="rId9"/>
          <a:stretch>
            <a:fillRect/>
          </a:stretch>
        </p:blipFill>
        <p:spPr>
          <a:xfrm>
            <a:off x="9128759" y="3093720"/>
            <a:ext cx="1097280" cy="563880"/>
          </a:xfrm>
          <a:prstGeom prst="rect">
            <a:avLst/>
          </a:prstGeom>
        </p:spPr>
      </p:pic>
      <p:pic>
        <p:nvPicPr>
          <p:cNvPr id="251" name="Picture 251"/>
          <p:cNvPicPr>
            <a:picLocks noChangeAspect="1"/>
          </p:cNvPicPr>
          <p:nvPr/>
        </p:nvPicPr>
        <p:blipFill>
          <a:blip r:embed="rId10"/>
          <a:stretch>
            <a:fillRect/>
          </a:stretch>
        </p:blipFill>
        <p:spPr>
          <a:xfrm>
            <a:off x="8831580" y="3840479"/>
            <a:ext cx="1943100" cy="533400"/>
          </a:xfrm>
          <a:prstGeom prst="rect">
            <a:avLst/>
          </a:prstGeom>
        </p:spPr>
      </p:pic>
      <p:sp>
        <p:nvSpPr>
          <p:cNvPr id="2" name="TextBox 251"/>
          <p:cNvSpPr txBox="1"/>
          <p:nvPr/>
        </p:nvSpPr>
        <p:spPr>
          <a:xfrm>
            <a:off x="452119" y="315783"/>
            <a:ext cx="9731693" cy="1397686"/>
          </a:xfrm>
          <a:prstGeom prst="rect">
            <a:avLst/>
          </a:prstGeom>
          <a:noFill/>
        </p:spPr>
        <p:txBody>
          <a:bodyPr wrap="square" lIns="0" tIns="0" rIns="0" bIns="0" rtlCol="0">
            <a:spAutoFit/>
          </a:bodyPr>
          <a:lstStyle/>
          <a:p>
            <a:pPr marL="0" marR="0" lvl="0" indent="0" algn="l" defTabSz="914400" rtl="0" eaLnBrk="1" fontAlgn="auto" latinLnBrk="0" hangingPunct="1">
              <a:lnSpc>
                <a:spcPct val="110833"/>
              </a:lnSpc>
              <a:spcBef>
                <a:spcPts val="0"/>
              </a:spcBef>
              <a:spcAft>
                <a:spcPts val="0"/>
              </a:spcAft>
              <a:buClrTx/>
              <a:buSzTx/>
              <a:buFontTx/>
              <a:buNone/>
              <a:tabLst/>
              <a:defRPr/>
            </a:pPr>
            <a:r>
              <a:rPr kumimoji="0" lang="zh-CN" altLang="en-US" sz="4000" b="0" i="0" u="none" strike="noStrike" kern="1200" cap="none" spc="-164" normalizeH="0" baseline="0" noProof="0" dirty="0">
                <a:ln>
                  <a:noFill/>
                </a:ln>
                <a:solidFill>
                  <a:srgbClr val="FEFEFE"/>
                </a:solidFill>
                <a:effectLst/>
                <a:uLnTx/>
                <a:uFillTx/>
                <a:latin typeface="굴림"/>
                <a:ea typeface="굴림"/>
                <a:cs typeface="+mn-cs"/>
              </a:rPr>
              <a:t>AWS</a:t>
            </a:r>
            <a:r>
              <a:rPr kumimoji="0" lang="zh-CN" altLang="en-US" sz="4000" b="0" i="0" u="none" strike="noStrike" kern="1200" cap="none" spc="-75" normalizeH="0" baseline="0" noProof="0" dirty="0">
                <a:ln>
                  <a:noFill/>
                </a:ln>
                <a:solidFill>
                  <a:srgbClr val="FEFEFE"/>
                </a:solidFill>
                <a:effectLst/>
                <a:uLnTx/>
                <a:uFillTx/>
                <a:latin typeface="굴림"/>
                <a:ea typeface="+mn-ea"/>
                <a:cs typeface="굴림"/>
              </a:rPr>
              <a:t> </a:t>
            </a:r>
            <a:r>
              <a:rPr kumimoji="0" lang="zh-CN" altLang="en-US" sz="4000" b="0" i="0" u="none" strike="noStrike" kern="1200" cap="none" spc="-119" normalizeH="0" baseline="0" noProof="0" dirty="0">
                <a:ln>
                  <a:noFill/>
                </a:ln>
                <a:solidFill>
                  <a:srgbClr val="FEFEFE"/>
                </a:solidFill>
                <a:effectLst/>
                <a:uLnTx/>
                <a:uFillTx/>
                <a:latin typeface="굴림"/>
                <a:ea typeface="굴림"/>
                <a:cs typeface="+mn-cs"/>
              </a:rPr>
              <a:t>Step</a:t>
            </a:r>
            <a:r>
              <a:rPr kumimoji="0" lang="zh-CN" altLang="en-US" sz="4000" b="0" i="0" u="none" strike="noStrike" kern="1200" cap="none" spc="-75" normalizeH="0" baseline="0" noProof="0" dirty="0">
                <a:ln>
                  <a:noFill/>
                </a:ln>
                <a:solidFill>
                  <a:srgbClr val="FEFEFE"/>
                </a:solidFill>
                <a:effectLst/>
                <a:uLnTx/>
                <a:uFillTx/>
                <a:latin typeface="굴림"/>
                <a:ea typeface="+mn-ea"/>
                <a:cs typeface="굴림"/>
              </a:rPr>
              <a:t> </a:t>
            </a:r>
            <a:r>
              <a:rPr kumimoji="0" lang="zh-CN" altLang="en-US" sz="4000" b="0" i="0" u="none" strike="noStrike" kern="1200" cap="none" spc="-114" normalizeH="0" baseline="0" noProof="0" dirty="0">
                <a:ln>
                  <a:noFill/>
                </a:ln>
                <a:solidFill>
                  <a:srgbClr val="FEFEFE"/>
                </a:solidFill>
                <a:effectLst/>
                <a:uLnTx/>
                <a:uFillTx/>
                <a:latin typeface="굴림"/>
                <a:ea typeface="굴림"/>
                <a:cs typeface="+mn-cs"/>
              </a:rPr>
              <a:t>Functions</a:t>
            </a:r>
            <a:r>
              <a:rPr kumimoji="0" lang="zh-CN" altLang="en-US" sz="4000" b="0" i="0" u="none" strike="noStrike" kern="1200" cap="none" spc="-75" normalizeH="0" baseline="0" noProof="0" dirty="0">
                <a:ln>
                  <a:noFill/>
                </a:ln>
                <a:solidFill>
                  <a:srgbClr val="FEFEFE"/>
                </a:solidFill>
                <a:effectLst/>
                <a:uLnTx/>
                <a:uFillTx/>
                <a:latin typeface="굴림"/>
                <a:ea typeface="+mn-ea"/>
                <a:cs typeface="굴림"/>
              </a:rPr>
              <a:t> </a:t>
            </a:r>
            <a:r>
              <a:rPr kumimoji="0" lang="zh-CN" altLang="en-US" sz="4000" b="0" i="0" u="none" strike="noStrike" kern="1200" cap="none" spc="-225" normalizeH="0" baseline="0" noProof="0" dirty="0">
                <a:ln>
                  <a:noFill/>
                </a:ln>
                <a:solidFill>
                  <a:srgbClr val="FEFEFE"/>
                </a:solidFill>
                <a:effectLst/>
                <a:uLnTx/>
                <a:uFillTx/>
                <a:latin typeface="굴림"/>
                <a:ea typeface="굴림"/>
                <a:cs typeface="+mn-cs"/>
              </a:rPr>
              <a:t>새로운</a:t>
            </a:r>
            <a:r>
              <a:rPr kumimoji="0" lang="zh-CN" altLang="en-US" sz="4000" b="0" i="0" u="none" strike="noStrike" kern="1200" cap="none" spc="-75" normalizeH="0" baseline="0" noProof="0" dirty="0">
                <a:ln>
                  <a:noFill/>
                </a:ln>
                <a:solidFill>
                  <a:srgbClr val="FEFEFE"/>
                </a:solidFill>
                <a:effectLst/>
                <a:uLnTx/>
                <a:uFillTx/>
                <a:latin typeface="굴림"/>
                <a:ea typeface="+mn-ea"/>
                <a:cs typeface="굴림"/>
              </a:rPr>
              <a:t> </a:t>
            </a:r>
            <a:r>
              <a:rPr kumimoji="0" lang="zh-CN" altLang="en-US" sz="4000" b="0" i="0" u="none" strike="noStrike" kern="1200" cap="none" spc="-229" normalizeH="0" baseline="0" noProof="0" dirty="0">
                <a:ln>
                  <a:noFill/>
                </a:ln>
                <a:solidFill>
                  <a:srgbClr val="FEFEFE"/>
                </a:solidFill>
                <a:effectLst/>
                <a:uLnTx/>
                <a:uFillTx/>
                <a:latin typeface="굴림"/>
                <a:ea typeface="굴림"/>
                <a:cs typeface="+mn-cs"/>
              </a:rPr>
              <a:t>서비스</a:t>
            </a:r>
            <a:r>
              <a:rPr kumimoji="0" lang="zh-CN" altLang="en-US" sz="4000" b="0" i="0" u="none" strike="noStrike" kern="1200" cap="none" spc="-80" normalizeH="0" baseline="0" noProof="0" dirty="0">
                <a:ln>
                  <a:noFill/>
                </a:ln>
                <a:solidFill>
                  <a:srgbClr val="FEFEFE"/>
                </a:solidFill>
                <a:effectLst/>
                <a:uLnTx/>
                <a:uFillTx/>
                <a:latin typeface="굴림"/>
                <a:ea typeface="+mn-ea"/>
                <a:cs typeface="굴림"/>
              </a:rPr>
              <a:t> </a:t>
            </a:r>
            <a:r>
              <a:rPr kumimoji="0" lang="zh-CN" altLang="en-US" sz="4000" b="0" i="0" u="none" strike="noStrike" kern="1200" cap="none" spc="-225" normalizeH="0" baseline="0" noProof="0" dirty="0">
                <a:ln>
                  <a:noFill/>
                </a:ln>
                <a:solidFill>
                  <a:srgbClr val="FEFEFE"/>
                </a:solidFill>
                <a:effectLst/>
                <a:uLnTx/>
                <a:uFillTx/>
                <a:latin typeface="굴림"/>
                <a:ea typeface="굴림"/>
                <a:cs typeface="+mn-cs"/>
              </a:rPr>
              <a:t>통합</a:t>
            </a: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489"/>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1568768" algn="l" defTabSz="914400" rtl="0" eaLnBrk="1" fontAlgn="auto" latinLnBrk="0" hangingPunct="1">
              <a:lnSpc>
                <a:spcPct val="110833"/>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rgbClr val="FCC300"/>
                </a:solidFill>
                <a:effectLst/>
                <a:uLnTx/>
                <a:uFillTx/>
                <a:latin typeface="굴림"/>
                <a:ea typeface="굴림"/>
                <a:cs typeface="+mn-cs"/>
              </a:rPr>
              <a:t>구축,</a:t>
            </a:r>
            <a:r>
              <a:rPr kumimoji="0" lang="zh-CN" altLang="en-US" sz="2400" b="1" i="0" u="none" strike="noStrike" kern="1200" cap="none" spc="0" normalizeH="0" baseline="0" noProof="0" dirty="0">
                <a:ln>
                  <a:noFill/>
                </a:ln>
                <a:solidFill>
                  <a:srgbClr val="FCC300"/>
                </a:solidFill>
                <a:effectLst/>
                <a:uLnTx/>
                <a:uFillTx/>
                <a:latin typeface="굴림"/>
                <a:ea typeface="+mn-ea"/>
                <a:cs typeface="굴림"/>
              </a:rPr>
              <a:t> </a:t>
            </a:r>
            <a:r>
              <a:rPr kumimoji="0" lang="zh-CN" altLang="en-US" sz="2400" b="1" i="0" u="none" strike="noStrike" kern="1200" cap="none" spc="0" normalizeH="0" baseline="0" noProof="0" dirty="0">
                <a:ln>
                  <a:noFill/>
                </a:ln>
                <a:solidFill>
                  <a:srgbClr val="FCC300"/>
                </a:solidFill>
                <a:effectLst/>
                <a:uLnTx/>
                <a:uFillTx/>
                <a:latin typeface="굴림"/>
                <a:ea typeface="굴림"/>
                <a:cs typeface="+mn-cs"/>
              </a:rPr>
              <a:t>실행이</a:t>
            </a:r>
            <a:r>
              <a:rPr kumimoji="0" lang="zh-CN" altLang="en-US" sz="2400" b="1" i="0" u="none" strike="noStrike" kern="1200" cap="none" spc="0" normalizeH="0" baseline="0" noProof="0" dirty="0">
                <a:ln>
                  <a:noFill/>
                </a:ln>
                <a:solidFill>
                  <a:srgbClr val="FCC300"/>
                </a:solidFill>
                <a:effectLst/>
                <a:uLnTx/>
                <a:uFillTx/>
                <a:latin typeface="굴림"/>
                <a:ea typeface="+mn-ea"/>
                <a:cs typeface="굴림"/>
              </a:rPr>
              <a:t> </a:t>
            </a:r>
            <a:r>
              <a:rPr kumimoji="0" lang="zh-CN" altLang="en-US" sz="2400" b="1" i="0" u="none" strike="noStrike" kern="1200" cap="none" spc="0" normalizeH="0" baseline="0" noProof="0" dirty="0">
                <a:ln>
                  <a:noFill/>
                </a:ln>
                <a:solidFill>
                  <a:srgbClr val="FCC300"/>
                </a:solidFill>
                <a:effectLst/>
                <a:uLnTx/>
                <a:uFillTx/>
                <a:latin typeface="굴림"/>
                <a:ea typeface="굴림"/>
                <a:cs typeface="+mn-cs"/>
              </a:rPr>
              <a:t>쉽고</a:t>
            </a:r>
            <a:r>
              <a:rPr kumimoji="0" lang="zh-CN" altLang="en-US" sz="2400" b="1" i="0" u="none" strike="noStrike" kern="1200" cap="none" spc="0" normalizeH="0" baseline="0" noProof="0" dirty="0">
                <a:ln>
                  <a:noFill/>
                </a:ln>
                <a:solidFill>
                  <a:srgbClr val="FCC300"/>
                </a:solidFill>
                <a:effectLst/>
                <a:uLnTx/>
                <a:uFillTx/>
                <a:latin typeface="굴림"/>
                <a:ea typeface="+mn-ea"/>
                <a:cs typeface="굴림"/>
              </a:rPr>
              <a:t> </a:t>
            </a:r>
            <a:r>
              <a:rPr kumimoji="0" lang="zh-CN" altLang="en-US" sz="2400" b="1" i="0" u="none" strike="noStrike" kern="1200" cap="none" spc="0" normalizeH="0" baseline="0" noProof="0" dirty="0">
                <a:ln>
                  <a:noFill/>
                </a:ln>
                <a:solidFill>
                  <a:srgbClr val="FCC300"/>
                </a:solidFill>
                <a:effectLst/>
                <a:uLnTx/>
                <a:uFillTx/>
                <a:latin typeface="굴림"/>
                <a:ea typeface="굴림"/>
                <a:cs typeface="+mn-cs"/>
              </a:rPr>
              <a:t>안전한</a:t>
            </a:r>
            <a:r>
              <a:rPr kumimoji="0" lang="zh-CN" altLang="en-US" sz="2400" b="1" i="0" u="none" strike="noStrike" kern="1200" cap="none" spc="0" normalizeH="0" baseline="0" noProof="0" dirty="0">
                <a:ln>
                  <a:noFill/>
                </a:ln>
                <a:solidFill>
                  <a:srgbClr val="FCC300"/>
                </a:solidFill>
                <a:effectLst/>
                <a:uLnTx/>
                <a:uFillTx/>
                <a:latin typeface="굴림"/>
                <a:ea typeface="+mn-ea"/>
                <a:cs typeface="굴림"/>
              </a:rPr>
              <a:t> </a:t>
            </a:r>
            <a:r>
              <a:rPr kumimoji="0" lang="zh-CN" altLang="en-US" sz="2400" b="1" i="0" u="none" strike="noStrike" kern="1200" cap="none" spc="0" normalizeH="0" baseline="0" noProof="0" dirty="0">
                <a:ln>
                  <a:noFill/>
                </a:ln>
                <a:solidFill>
                  <a:srgbClr val="FCC300"/>
                </a:solidFill>
                <a:effectLst/>
                <a:uLnTx/>
                <a:uFillTx/>
                <a:latin typeface="굴림"/>
                <a:ea typeface="굴림"/>
                <a:cs typeface="+mn-cs"/>
              </a:rPr>
              <a:t>완전</a:t>
            </a:r>
            <a:r>
              <a:rPr kumimoji="0" lang="zh-CN" altLang="en-US" sz="2400" b="1" i="0" u="none" strike="noStrike" kern="1200" cap="none" spc="0" normalizeH="0" baseline="0" noProof="0" dirty="0">
                <a:ln>
                  <a:noFill/>
                </a:ln>
                <a:solidFill>
                  <a:srgbClr val="FCC300"/>
                </a:solidFill>
                <a:effectLst/>
                <a:uLnTx/>
                <a:uFillTx/>
                <a:latin typeface="굴림"/>
                <a:ea typeface="+mn-ea"/>
                <a:cs typeface="굴림"/>
              </a:rPr>
              <a:t> </a:t>
            </a:r>
            <a:r>
              <a:rPr kumimoji="0" lang="zh-CN" altLang="en-US" sz="2400" b="1" i="0" u="none" strike="noStrike" kern="1200" cap="none" spc="0" normalizeH="0" baseline="0" noProof="0" dirty="0">
                <a:ln>
                  <a:noFill/>
                </a:ln>
                <a:solidFill>
                  <a:srgbClr val="FCC300"/>
                </a:solidFill>
                <a:effectLst/>
                <a:uLnTx/>
                <a:uFillTx/>
                <a:latin typeface="굴림"/>
                <a:ea typeface="굴림"/>
                <a:cs typeface="+mn-cs"/>
              </a:rPr>
              <a:t>관리되는</a:t>
            </a:r>
            <a:r>
              <a:rPr kumimoji="0" lang="zh-CN" altLang="en-US" sz="2400" b="1" i="0" u="none" strike="noStrike" kern="1200" cap="none" spc="0" normalizeH="0" baseline="0" noProof="0" dirty="0">
                <a:ln>
                  <a:noFill/>
                </a:ln>
                <a:solidFill>
                  <a:srgbClr val="FCC300"/>
                </a:solidFill>
                <a:effectLst/>
                <a:uLnTx/>
                <a:uFillTx/>
                <a:latin typeface="굴림"/>
                <a:ea typeface="+mn-ea"/>
                <a:cs typeface="굴림"/>
              </a:rPr>
              <a:t> </a:t>
            </a:r>
            <a:r>
              <a:rPr kumimoji="0" lang="zh-CN" altLang="en-US" sz="2400" b="1" i="0" u="none" strike="noStrike" kern="1200" cap="none" spc="0" normalizeH="0" baseline="0" noProof="0" dirty="0">
                <a:ln>
                  <a:noFill/>
                </a:ln>
                <a:solidFill>
                  <a:srgbClr val="FCC300"/>
                </a:solidFill>
                <a:effectLst/>
                <a:uLnTx/>
                <a:uFillTx/>
                <a:latin typeface="굴림"/>
                <a:ea typeface="굴림"/>
                <a:cs typeface="+mn-cs"/>
              </a:rPr>
              <a:t>자동화된</a:t>
            </a:r>
            <a:r>
              <a:rPr kumimoji="0" lang="zh-CN" altLang="en-US" sz="2400" b="1" i="0" u="none" strike="noStrike" kern="1200" cap="none" spc="100" normalizeH="0" baseline="0" noProof="0" dirty="0">
                <a:ln>
                  <a:noFill/>
                </a:ln>
                <a:solidFill>
                  <a:srgbClr val="FCC300"/>
                </a:solidFill>
                <a:effectLst/>
                <a:uLnTx/>
                <a:uFillTx/>
                <a:latin typeface="굴림"/>
                <a:ea typeface="+mn-ea"/>
                <a:cs typeface="굴림"/>
              </a:rPr>
              <a:t> </a:t>
            </a:r>
            <a:r>
              <a:rPr kumimoji="0" lang="zh-CN" altLang="en-US" sz="2400" b="1" i="0" u="none" strike="noStrike" kern="1200" cap="none" spc="0" normalizeH="0" baseline="0" noProof="0" dirty="0">
                <a:ln>
                  <a:noFill/>
                </a:ln>
                <a:solidFill>
                  <a:srgbClr val="FCC300"/>
                </a:solidFill>
                <a:effectLst/>
                <a:uLnTx/>
                <a:uFillTx/>
                <a:latin typeface="굴림"/>
                <a:ea typeface="굴림"/>
                <a:cs typeface="+mn-cs"/>
              </a:rPr>
              <a:t>워크플로</a:t>
            </a:r>
          </a:p>
        </p:txBody>
      </p:sp>
      <p:sp>
        <p:nvSpPr>
          <p:cNvPr id="252" name="TextBox 252"/>
          <p:cNvSpPr txBox="1"/>
          <p:nvPr/>
        </p:nvSpPr>
        <p:spPr>
          <a:xfrm>
            <a:off x="2039320" y="2421032"/>
            <a:ext cx="8559385" cy="337820"/>
          </a:xfrm>
          <a:prstGeom prst="rect">
            <a:avLst/>
          </a:prstGeom>
          <a:noFill/>
        </p:spPr>
        <p:txBody>
          <a:bodyPr wrap="square" lIns="0" tIns="0" rIns="0" bIns="0" rtlCol="0">
            <a:spAutoFit/>
          </a:bodyPr>
          <a:lstStyle/>
          <a:p>
            <a:pPr marL="0" marR="0" lvl="0" indent="0" algn="l" defTabSz="914400" rtl="0" eaLnBrk="1" fontAlgn="auto" latinLnBrk="0" hangingPunct="1">
              <a:lnSpc>
                <a:spcPct val="110833"/>
              </a:lnSpc>
              <a:spcBef>
                <a:spcPts val="0"/>
              </a:spcBef>
              <a:spcAft>
                <a:spcPts val="0"/>
              </a:spcAft>
              <a:buClrTx/>
              <a:buSzTx/>
              <a:buFontTx/>
              <a:buNone/>
              <a:tabLst>
                <a:tab pos="3784550" algn="l"/>
                <a:tab pos="7137296" algn="l"/>
              </a:tabLst>
              <a:defRPr/>
            </a:pPr>
            <a:r>
              <a:rPr kumimoji="0" lang="zh-CN" altLang="en-US" sz="2000" b="0" i="0" u="none" strike="noStrike" kern="1200" cap="none" spc="-5" normalizeH="0" baseline="0" noProof="0" dirty="0">
                <a:ln>
                  <a:noFill/>
                </a:ln>
                <a:solidFill>
                  <a:srgbClr val="FE5050"/>
                </a:solidFill>
                <a:effectLst/>
                <a:uLnTx/>
                <a:uFillTx/>
                <a:latin typeface="굴림"/>
                <a:ea typeface="굴림"/>
                <a:cs typeface="+mn-cs"/>
              </a:rPr>
              <a:t>마이크로서비스	</a:t>
            </a:r>
            <a:r>
              <a:rPr kumimoji="0" lang="zh-CN" altLang="en-US" sz="2000" b="0" i="0" u="none" strike="noStrike" kern="1200" cap="none" spc="0" normalizeH="0" baseline="0" noProof="0" dirty="0">
                <a:ln>
                  <a:noFill/>
                </a:ln>
                <a:solidFill>
                  <a:srgbClr val="FE5050"/>
                </a:solidFill>
                <a:effectLst/>
                <a:uLnTx/>
                <a:uFillTx/>
                <a:latin typeface="굴림"/>
                <a:ea typeface="굴림"/>
                <a:cs typeface="+mn-cs"/>
              </a:rPr>
              <a:t>배치</a:t>
            </a:r>
            <a:r>
              <a:rPr kumimoji="0" lang="zh-CN" altLang="en-US" sz="2000" b="0" i="0" u="none" strike="noStrike" kern="1200" cap="none" spc="30" normalizeH="0" baseline="0" noProof="0" dirty="0">
                <a:ln>
                  <a:noFill/>
                </a:ln>
                <a:solidFill>
                  <a:srgbClr val="FE5050"/>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5050"/>
                </a:solidFill>
                <a:effectLst/>
                <a:uLnTx/>
                <a:uFillTx/>
                <a:latin typeface="굴림"/>
                <a:ea typeface="굴림"/>
                <a:cs typeface="+mn-cs"/>
              </a:rPr>
              <a:t>작업	분석</a:t>
            </a:r>
            <a:r>
              <a:rPr kumimoji="0" lang="zh-CN" altLang="en-US" sz="2000" b="0" i="0" u="none" strike="noStrike" kern="1200" cap="none" spc="0" normalizeH="0" baseline="0" noProof="0" dirty="0">
                <a:ln>
                  <a:noFill/>
                </a:ln>
                <a:solidFill>
                  <a:srgbClr val="FE5050"/>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5050"/>
                </a:solidFill>
                <a:effectLst/>
                <a:uLnTx/>
                <a:uFillTx/>
                <a:latin typeface="굴림"/>
                <a:ea typeface="굴림"/>
                <a:cs typeface="+mn-cs"/>
              </a:rPr>
              <a:t>및</a:t>
            </a:r>
            <a:r>
              <a:rPr kumimoji="0" lang="zh-CN" altLang="en-US" sz="2000" b="0" i="0" u="none" strike="noStrike" kern="1200" cap="none" spc="110" normalizeH="0" baseline="0" noProof="0" dirty="0">
                <a:ln>
                  <a:noFill/>
                </a:ln>
                <a:solidFill>
                  <a:srgbClr val="FE5050"/>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5050"/>
                </a:solidFill>
                <a:effectLst/>
                <a:uLnTx/>
                <a:uFillTx/>
                <a:latin typeface="굴림"/>
                <a:ea typeface="굴림"/>
                <a:cs typeface="+mn-cs"/>
              </a:rPr>
              <a:t>ML</a:t>
            </a:r>
          </a:p>
        </p:txBody>
      </p:sp>
    </p:spTree>
    <p:extLst>
      <p:ext uri="{BB962C8B-B14F-4D97-AF65-F5344CB8AC3E}">
        <p14:creationId xmlns:p14="http://schemas.microsoft.com/office/powerpoint/2010/main" val="406138487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Freeform 14"/>
          <p:cNvSpPr/>
          <p:nvPr/>
        </p:nvSpPr>
        <p:spPr>
          <a:xfrm>
            <a:off x="0" y="0"/>
            <a:ext cx="12192000" cy="6858000"/>
          </a:xfrm>
          <a:custGeom>
            <a:avLst/>
            <a:gdLst>
              <a:gd name="connsiteX0" fmla="*/ 0 w 14630400"/>
              <a:gd name="connsiteY0" fmla="*/ 8229600 h 8229600"/>
              <a:gd name="connsiteX1" fmla="*/ 14630400 w 14630400"/>
              <a:gd name="connsiteY1" fmla="*/ 8229600 h 8229600"/>
              <a:gd name="connsiteX2" fmla="*/ 14630400 w 14630400"/>
              <a:gd name="connsiteY2" fmla="*/ 0 h 8229600"/>
              <a:gd name="connsiteX3" fmla="*/ 0 w 14630400"/>
              <a:gd name="connsiteY3" fmla="*/ 0 h 8229600"/>
              <a:gd name="connsiteX4" fmla="*/ 0 w 14630400"/>
              <a:gd name="connsiteY4" fmla="*/ 8229600 h 8229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30400" h="8229600">
                <a:moveTo>
                  <a:pt x="0" y="8229600"/>
                </a:moveTo>
                <a:lnTo>
                  <a:pt x="14630400" y="8229600"/>
                </a:lnTo>
                <a:lnTo>
                  <a:pt x="14630400" y="0"/>
                </a:lnTo>
                <a:lnTo>
                  <a:pt x="0" y="0"/>
                </a:lnTo>
                <a:lnTo>
                  <a:pt x="0" y="8229600"/>
                </a:lnTo>
                <a:close/>
              </a:path>
            </a:pathLst>
          </a:custGeom>
          <a:solidFill>
            <a:srgbClr val="000000">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prstClr val="black"/>
              </a:solidFill>
              <a:effectLst/>
              <a:uLnTx/>
              <a:uFillTx/>
              <a:latin typeface="Segoe UI"/>
              <a:ea typeface="+mn-ea"/>
              <a:cs typeface="+mn-cs"/>
            </a:endParaRPr>
          </a:p>
        </p:txBody>
      </p:sp>
      <p:pic>
        <p:nvPicPr>
          <p:cNvPr id="16" name="Picture 16"/>
          <p:cNvPicPr>
            <a:picLocks noChangeAspect="1"/>
          </p:cNvPicPr>
          <p:nvPr/>
        </p:nvPicPr>
        <p:blipFill>
          <a:blip r:embed="rId3"/>
          <a:stretch>
            <a:fillRect/>
          </a:stretch>
        </p:blipFill>
        <p:spPr>
          <a:xfrm>
            <a:off x="438150" y="6337299"/>
            <a:ext cx="1301750" cy="298450"/>
          </a:xfrm>
          <a:prstGeom prst="rect">
            <a:avLst/>
          </a:prstGeom>
        </p:spPr>
      </p:pic>
      <p:pic>
        <p:nvPicPr>
          <p:cNvPr id="17" name="Picture 17"/>
          <p:cNvPicPr>
            <a:picLocks noChangeAspect="1"/>
          </p:cNvPicPr>
          <p:nvPr/>
        </p:nvPicPr>
        <p:blipFill>
          <a:blip r:embed="rId4"/>
          <a:stretch>
            <a:fillRect/>
          </a:stretch>
        </p:blipFill>
        <p:spPr>
          <a:xfrm>
            <a:off x="9467851" y="1879600"/>
            <a:ext cx="368299" cy="374650"/>
          </a:xfrm>
          <a:prstGeom prst="rect">
            <a:avLst/>
          </a:prstGeom>
        </p:spPr>
      </p:pic>
      <p:pic>
        <p:nvPicPr>
          <p:cNvPr id="18" name="Picture 18"/>
          <p:cNvPicPr>
            <a:picLocks noChangeAspect="1"/>
          </p:cNvPicPr>
          <p:nvPr/>
        </p:nvPicPr>
        <p:blipFill>
          <a:blip r:embed="rId5"/>
          <a:stretch>
            <a:fillRect/>
          </a:stretch>
        </p:blipFill>
        <p:spPr>
          <a:xfrm>
            <a:off x="5327650" y="1898650"/>
            <a:ext cx="349250" cy="349250"/>
          </a:xfrm>
          <a:prstGeom prst="rect">
            <a:avLst/>
          </a:prstGeom>
        </p:spPr>
      </p:pic>
      <p:pic>
        <p:nvPicPr>
          <p:cNvPr id="19" name="Picture 19"/>
          <p:cNvPicPr>
            <a:picLocks noChangeAspect="1"/>
          </p:cNvPicPr>
          <p:nvPr/>
        </p:nvPicPr>
        <p:blipFill>
          <a:blip r:embed="rId6"/>
          <a:stretch>
            <a:fillRect/>
          </a:stretch>
        </p:blipFill>
        <p:spPr>
          <a:xfrm>
            <a:off x="2400300" y="1911350"/>
            <a:ext cx="342900" cy="336550"/>
          </a:xfrm>
          <a:prstGeom prst="rect">
            <a:avLst/>
          </a:prstGeom>
        </p:spPr>
      </p:pic>
      <p:pic>
        <p:nvPicPr>
          <p:cNvPr id="20" name="Picture 20"/>
          <p:cNvPicPr>
            <a:picLocks noChangeAspect="1"/>
          </p:cNvPicPr>
          <p:nvPr/>
        </p:nvPicPr>
        <p:blipFill>
          <a:blip r:embed="rId7"/>
          <a:stretch>
            <a:fillRect/>
          </a:stretch>
        </p:blipFill>
        <p:spPr>
          <a:xfrm>
            <a:off x="3467101" y="1898651"/>
            <a:ext cx="368299" cy="368299"/>
          </a:xfrm>
          <a:prstGeom prst="rect">
            <a:avLst/>
          </a:prstGeom>
        </p:spPr>
      </p:pic>
      <p:pic>
        <p:nvPicPr>
          <p:cNvPr id="21" name="Picture 21"/>
          <p:cNvPicPr>
            <a:picLocks noChangeAspect="1"/>
          </p:cNvPicPr>
          <p:nvPr/>
        </p:nvPicPr>
        <p:blipFill>
          <a:blip r:embed="rId8"/>
          <a:stretch>
            <a:fillRect/>
          </a:stretch>
        </p:blipFill>
        <p:spPr>
          <a:xfrm>
            <a:off x="6197600" y="1898650"/>
            <a:ext cx="342900" cy="349250"/>
          </a:xfrm>
          <a:prstGeom prst="rect">
            <a:avLst/>
          </a:prstGeom>
        </p:spPr>
      </p:pic>
      <p:pic>
        <p:nvPicPr>
          <p:cNvPr id="22" name="Picture 22"/>
          <p:cNvPicPr>
            <a:picLocks noChangeAspect="1"/>
          </p:cNvPicPr>
          <p:nvPr/>
        </p:nvPicPr>
        <p:blipFill>
          <a:blip r:embed="rId9"/>
          <a:stretch>
            <a:fillRect/>
          </a:stretch>
        </p:blipFill>
        <p:spPr>
          <a:xfrm>
            <a:off x="7454900" y="1892300"/>
            <a:ext cx="304800" cy="323850"/>
          </a:xfrm>
          <a:prstGeom prst="rect">
            <a:avLst/>
          </a:prstGeom>
        </p:spPr>
      </p:pic>
      <p:pic>
        <p:nvPicPr>
          <p:cNvPr id="23" name="Picture 23"/>
          <p:cNvPicPr>
            <a:picLocks noChangeAspect="1"/>
          </p:cNvPicPr>
          <p:nvPr/>
        </p:nvPicPr>
        <p:blipFill>
          <a:blip r:embed="rId10"/>
          <a:stretch>
            <a:fillRect/>
          </a:stretch>
        </p:blipFill>
        <p:spPr>
          <a:xfrm>
            <a:off x="8502650" y="1879600"/>
            <a:ext cx="349250" cy="355600"/>
          </a:xfrm>
          <a:prstGeom prst="rect">
            <a:avLst/>
          </a:prstGeom>
        </p:spPr>
      </p:pic>
      <p:pic>
        <p:nvPicPr>
          <p:cNvPr id="24" name="Picture 24"/>
          <p:cNvPicPr>
            <a:picLocks noChangeAspect="1"/>
          </p:cNvPicPr>
          <p:nvPr/>
        </p:nvPicPr>
        <p:blipFill>
          <a:blip r:embed="rId11"/>
          <a:stretch>
            <a:fillRect/>
          </a:stretch>
        </p:blipFill>
        <p:spPr>
          <a:xfrm>
            <a:off x="5892799" y="3130550"/>
            <a:ext cx="323850" cy="342900"/>
          </a:xfrm>
          <a:prstGeom prst="rect">
            <a:avLst/>
          </a:prstGeom>
        </p:spPr>
      </p:pic>
      <p:sp>
        <p:nvSpPr>
          <p:cNvPr id="2" name="Freeform 24"/>
          <p:cNvSpPr/>
          <p:nvPr/>
        </p:nvSpPr>
        <p:spPr>
          <a:xfrm>
            <a:off x="3169708" y="3487208"/>
            <a:ext cx="7244292" cy="5292"/>
          </a:xfrm>
          <a:custGeom>
            <a:avLst/>
            <a:gdLst>
              <a:gd name="connsiteX0" fmla="*/ 10581 w 8693150"/>
              <a:gd name="connsiteY0" fmla="*/ 16585 h 6350"/>
              <a:gd name="connsiteX1" fmla="*/ 8693815 w 8693150"/>
              <a:gd name="connsiteY1" fmla="*/ 16585 h 6350"/>
            </a:gdLst>
            <a:ahLst/>
            <a:cxnLst>
              <a:cxn ang="0">
                <a:pos x="connsiteX0" y="connsiteY0"/>
              </a:cxn>
              <a:cxn ang="0">
                <a:pos x="connsiteX1" y="connsiteY1"/>
              </a:cxn>
            </a:cxnLst>
            <a:rect l="l" t="t" r="r" b="b"/>
            <a:pathLst>
              <a:path w="8693150" h="6350">
                <a:moveTo>
                  <a:pt x="10581" y="16585"/>
                </a:moveTo>
                <a:lnTo>
                  <a:pt x="8693815" y="16585"/>
                </a:lnTo>
              </a:path>
            </a:pathLst>
          </a:custGeom>
          <a:ln w="12699">
            <a:solidFill>
              <a:srgbClr val="000000">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prstClr val="black"/>
              </a:solidFill>
              <a:effectLst/>
              <a:uLnTx/>
              <a:uFillTx/>
              <a:latin typeface="Segoe UI"/>
              <a:ea typeface="+mn-ea"/>
              <a:cs typeface="+mn-cs"/>
            </a:endParaRPr>
          </a:p>
        </p:txBody>
      </p:sp>
      <p:pic>
        <p:nvPicPr>
          <p:cNvPr id="26" name="Picture 26"/>
          <p:cNvPicPr>
            <a:picLocks noChangeAspect="1"/>
          </p:cNvPicPr>
          <p:nvPr/>
        </p:nvPicPr>
        <p:blipFill>
          <a:blip r:embed="rId12"/>
          <a:stretch>
            <a:fillRect/>
          </a:stretch>
        </p:blipFill>
        <p:spPr>
          <a:xfrm>
            <a:off x="4559300" y="5264150"/>
            <a:ext cx="869950" cy="571500"/>
          </a:xfrm>
          <a:prstGeom prst="rect">
            <a:avLst/>
          </a:prstGeom>
        </p:spPr>
      </p:pic>
      <p:pic>
        <p:nvPicPr>
          <p:cNvPr id="27" name="Picture 27"/>
          <p:cNvPicPr>
            <a:picLocks noChangeAspect="1"/>
          </p:cNvPicPr>
          <p:nvPr/>
        </p:nvPicPr>
        <p:blipFill>
          <a:blip r:embed="rId13"/>
          <a:stretch>
            <a:fillRect/>
          </a:stretch>
        </p:blipFill>
        <p:spPr>
          <a:xfrm>
            <a:off x="2978150" y="5911850"/>
            <a:ext cx="768349" cy="196850"/>
          </a:xfrm>
          <a:prstGeom prst="rect">
            <a:avLst/>
          </a:prstGeom>
        </p:spPr>
      </p:pic>
      <p:pic>
        <p:nvPicPr>
          <p:cNvPr id="28" name="Picture 28"/>
          <p:cNvPicPr>
            <a:picLocks noChangeAspect="1"/>
          </p:cNvPicPr>
          <p:nvPr/>
        </p:nvPicPr>
        <p:blipFill>
          <a:blip r:embed="rId14"/>
          <a:stretch>
            <a:fillRect/>
          </a:stretch>
        </p:blipFill>
        <p:spPr>
          <a:xfrm>
            <a:off x="2851149" y="5276850"/>
            <a:ext cx="952500" cy="565150"/>
          </a:xfrm>
          <a:prstGeom prst="rect">
            <a:avLst/>
          </a:prstGeom>
        </p:spPr>
      </p:pic>
      <p:pic>
        <p:nvPicPr>
          <p:cNvPr id="29" name="Picture 29"/>
          <p:cNvPicPr>
            <a:picLocks noChangeAspect="1"/>
          </p:cNvPicPr>
          <p:nvPr/>
        </p:nvPicPr>
        <p:blipFill>
          <a:blip r:embed="rId15"/>
          <a:stretch>
            <a:fillRect/>
          </a:stretch>
        </p:blipFill>
        <p:spPr>
          <a:xfrm>
            <a:off x="5835651" y="5264151"/>
            <a:ext cx="400049" cy="400049"/>
          </a:xfrm>
          <a:prstGeom prst="rect">
            <a:avLst/>
          </a:prstGeom>
        </p:spPr>
      </p:pic>
      <p:pic>
        <p:nvPicPr>
          <p:cNvPr id="30" name="Picture 30"/>
          <p:cNvPicPr>
            <a:picLocks noChangeAspect="1"/>
          </p:cNvPicPr>
          <p:nvPr/>
        </p:nvPicPr>
        <p:blipFill>
          <a:blip r:embed="rId16"/>
          <a:stretch>
            <a:fillRect/>
          </a:stretch>
        </p:blipFill>
        <p:spPr>
          <a:xfrm>
            <a:off x="6737351" y="5264151"/>
            <a:ext cx="400049" cy="400049"/>
          </a:xfrm>
          <a:prstGeom prst="rect">
            <a:avLst/>
          </a:prstGeom>
        </p:spPr>
      </p:pic>
      <p:pic>
        <p:nvPicPr>
          <p:cNvPr id="31" name="Picture 31"/>
          <p:cNvPicPr>
            <a:picLocks noChangeAspect="1"/>
          </p:cNvPicPr>
          <p:nvPr/>
        </p:nvPicPr>
        <p:blipFill>
          <a:blip r:embed="rId17"/>
          <a:stretch>
            <a:fillRect/>
          </a:stretch>
        </p:blipFill>
        <p:spPr>
          <a:xfrm>
            <a:off x="7607299" y="5264151"/>
            <a:ext cx="393700" cy="400049"/>
          </a:xfrm>
          <a:prstGeom prst="rect">
            <a:avLst/>
          </a:prstGeom>
        </p:spPr>
      </p:pic>
      <p:pic>
        <p:nvPicPr>
          <p:cNvPr id="32" name="Picture 32"/>
          <p:cNvPicPr>
            <a:picLocks noChangeAspect="1"/>
          </p:cNvPicPr>
          <p:nvPr/>
        </p:nvPicPr>
        <p:blipFill>
          <a:blip r:embed="rId18"/>
          <a:stretch>
            <a:fillRect/>
          </a:stretch>
        </p:blipFill>
        <p:spPr>
          <a:xfrm>
            <a:off x="8724901" y="5289550"/>
            <a:ext cx="400049" cy="387350"/>
          </a:xfrm>
          <a:prstGeom prst="rect">
            <a:avLst/>
          </a:prstGeom>
        </p:spPr>
      </p:pic>
      <p:pic>
        <p:nvPicPr>
          <p:cNvPr id="33" name="Picture 33"/>
          <p:cNvPicPr>
            <a:picLocks noChangeAspect="1"/>
          </p:cNvPicPr>
          <p:nvPr/>
        </p:nvPicPr>
        <p:blipFill>
          <a:blip r:embed="rId19"/>
          <a:stretch>
            <a:fillRect/>
          </a:stretch>
        </p:blipFill>
        <p:spPr>
          <a:xfrm>
            <a:off x="4419600" y="1898650"/>
            <a:ext cx="342900" cy="336550"/>
          </a:xfrm>
          <a:prstGeom prst="rect">
            <a:avLst/>
          </a:prstGeom>
        </p:spPr>
      </p:pic>
      <p:pic>
        <p:nvPicPr>
          <p:cNvPr id="34" name="Picture 34"/>
          <p:cNvPicPr>
            <a:picLocks noChangeAspect="1"/>
          </p:cNvPicPr>
          <p:nvPr/>
        </p:nvPicPr>
        <p:blipFill>
          <a:blip r:embed="rId20"/>
          <a:stretch>
            <a:fillRect/>
          </a:stretch>
        </p:blipFill>
        <p:spPr>
          <a:xfrm>
            <a:off x="10242550" y="1930400"/>
            <a:ext cx="292100" cy="285750"/>
          </a:xfrm>
          <a:prstGeom prst="rect">
            <a:avLst/>
          </a:prstGeom>
        </p:spPr>
      </p:pic>
      <p:pic>
        <p:nvPicPr>
          <p:cNvPr id="35" name="Picture 35"/>
          <p:cNvPicPr>
            <a:picLocks noChangeAspect="1"/>
          </p:cNvPicPr>
          <p:nvPr/>
        </p:nvPicPr>
        <p:blipFill>
          <a:blip r:embed="rId21"/>
          <a:stretch>
            <a:fillRect/>
          </a:stretch>
        </p:blipFill>
        <p:spPr>
          <a:xfrm>
            <a:off x="11195050" y="1911350"/>
            <a:ext cx="330200" cy="336550"/>
          </a:xfrm>
          <a:prstGeom prst="rect">
            <a:avLst/>
          </a:prstGeom>
        </p:spPr>
      </p:pic>
      <p:pic>
        <p:nvPicPr>
          <p:cNvPr id="36" name="Picture 36"/>
          <p:cNvPicPr>
            <a:picLocks noChangeAspect="1"/>
          </p:cNvPicPr>
          <p:nvPr/>
        </p:nvPicPr>
        <p:blipFill>
          <a:blip r:embed="rId22"/>
          <a:stretch>
            <a:fillRect/>
          </a:stretch>
        </p:blipFill>
        <p:spPr>
          <a:xfrm>
            <a:off x="0" y="2787649"/>
            <a:ext cx="12192000" cy="95250"/>
          </a:xfrm>
          <a:prstGeom prst="rect">
            <a:avLst/>
          </a:prstGeom>
        </p:spPr>
      </p:pic>
      <p:pic>
        <p:nvPicPr>
          <p:cNvPr id="37" name="Picture 37"/>
          <p:cNvPicPr>
            <a:picLocks noChangeAspect="1"/>
          </p:cNvPicPr>
          <p:nvPr/>
        </p:nvPicPr>
        <p:blipFill>
          <a:blip r:embed="rId23"/>
          <a:stretch>
            <a:fillRect/>
          </a:stretch>
        </p:blipFill>
        <p:spPr>
          <a:xfrm>
            <a:off x="0" y="4749800"/>
            <a:ext cx="12192000" cy="101600"/>
          </a:xfrm>
          <a:prstGeom prst="rect">
            <a:avLst/>
          </a:prstGeom>
        </p:spPr>
      </p:pic>
      <p:pic>
        <p:nvPicPr>
          <p:cNvPr id="38" name="Picture 38"/>
          <p:cNvPicPr>
            <a:picLocks noChangeAspect="1"/>
          </p:cNvPicPr>
          <p:nvPr/>
        </p:nvPicPr>
        <p:blipFill>
          <a:blip r:embed="rId24"/>
          <a:stretch>
            <a:fillRect/>
          </a:stretch>
        </p:blipFill>
        <p:spPr>
          <a:xfrm>
            <a:off x="9226550" y="5245100"/>
            <a:ext cx="2705100" cy="501650"/>
          </a:xfrm>
          <a:prstGeom prst="rect">
            <a:avLst/>
          </a:prstGeom>
        </p:spPr>
      </p:pic>
      <p:sp>
        <p:nvSpPr>
          <p:cNvPr id="3" name="Freeform 38"/>
          <p:cNvSpPr/>
          <p:nvPr/>
        </p:nvSpPr>
        <p:spPr>
          <a:xfrm>
            <a:off x="2221177" y="2909094"/>
            <a:ext cx="8975989" cy="1779323"/>
          </a:xfrm>
          <a:custGeom>
            <a:avLst/>
            <a:gdLst>
              <a:gd name="connsiteX0" fmla="*/ 26408 w 10771187"/>
              <a:gd name="connsiteY0" fmla="*/ 371092 h 2135187"/>
              <a:gd name="connsiteX1" fmla="*/ 381419 w 10771187"/>
              <a:gd name="connsiteY1" fmla="*/ 16080 h 2135187"/>
              <a:gd name="connsiteX2" fmla="*/ 10424749 w 10771187"/>
              <a:gd name="connsiteY2" fmla="*/ 16080 h 2135187"/>
              <a:gd name="connsiteX3" fmla="*/ 10779760 w 10771187"/>
              <a:gd name="connsiteY3" fmla="*/ 371092 h 2135187"/>
              <a:gd name="connsiteX4" fmla="*/ 10779760 w 10771187"/>
              <a:gd name="connsiteY4" fmla="*/ 1791079 h 2135187"/>
              <a:gd name="connsiteX5" fmla="*/ 10424749 w 10771187"/>
              <a:gd name="connsiteY5" fmla="*/ 2146090 h 2135187"/>
              <a:gd name="connsiteX6" fmla="*/ 381419 w 10771187"/>
              <a:gd name="connsiteY6" fmla="*/ 2146090 h 2135187"/>
              <a:gd name="connsiteX7" fmla="*/ 26408 w 10771187"/>
              <a:gd name="connsiteY7" fmla="*/ 1791079 h 2135187"/>
              <a:gd name="connsiteX8" fmla="*/ 26408 w 10771187"/>
              <a:gd name="connsiteY8" fmla="*/ 371092 h 2135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71187" h="2135187">
                <a:moveTo>
                  <a:pt x="26408" y="371092"/>
                </a:moveTo>
                <a:cubicBezTo>
                  <a:pt x="26408" y="175024"/>
                  <a:pt x="185352" y="16080"/>
                  <a:pt x="381419" y="16080"/>
                </a:cubicBezTo>
                <a:lnTo>
                  <a:pt x="10424749" y="16080"/>
                </a:lnTo>
                <a:cubicBezTo>
                  <a:pt x="10620816" y="16080"/>
                  <a:pt x="10779760" y="175024"/>
                  <a:pt x="10779760" y="371092"/>
                </a:cubicBezTo>
                <a:lnTo>
                  <a:pt x="10779760" y="1791079"/>
                </a:lnTo>
                <a:cubicBezTo>
                  <a:pt x="10779760" y="1987146"/>
                  <a:pt x="10620816" y="2146090"/>
                  <a:pt x="10424749" y="2146090"/>
                </a:cubicBezTo>
                <a:lnTo>
                  <a:pt x="381419" y="2146090"/>
                </a:lnTo>
                <a:cubicBezTo>
                  <a:pt x="185352" y="2146090"/>
                  <a:pt x="26408" y="1987146"/>
                  <a:pt x="26408" y="1791079"/>
                </a:cubicBezTo>
                <a:lnTo>
                  <a:pt x="26408" y="371092"/>
                </a:lnTo>
                <a:close/>
              </a:path>
            </a:pathLst>
          </a:custGeom>
          <a:solidFill>
            <a:srgbClr val="000007">
              <a:alpha val="0"/>
            </a:srgbClr>
          </a:solidFill>
          <a:ln w="28574">
            <a:solidFill>
              <a:srgbClr val="FCC300">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prstClr val="black"/>
              </a:solidFill>
              <a:effectLst/>
              <a:uLnTx/>
              <a:uFillTx/>
              <a:latin typeface="Segoe UI"/>
              <a:ea typeface="+mn-ea"/>
              <a:cs typeface="+mn-cs"/>
            </a:endParaRPr>
          </a:p>
        </p:txBody>
      </p:sp>
      <p:pic>
        <p:nvPicPr>
          <p:cNvPr id="40" name="Picture 40"/>
          <p:cNvPicPr>
            <a:picLocks noChangeAspect="1"/>
          </p:cNvPicPr>
          <p:nvPr/>
        </p:nvPicPr>
        <p:blipFill>
          <a:blip r:embed="rId25"/>
          <a:stretch>
            <a:fillRect/>
          </a:stretch>
        </p:blipFill>
        <p:spPr>
          <a:xfrm>
            <a:off x="4343400" y="2482850"/>
            <a:ext cx="603250" cy="260350"/>
          </a:xfrm>
          <a:prstGeom prst="rect">
            <a:avLst/>
          </a:prstGeom>
        </p:spPr>
      </p:pic>
      <p:pic>
        <p:nvPicPr>
          <p:cNvPr id="41" name="Picture 41"/>
          <p:cNvPicPr>
            <a:picLocks noChangeAspect="1"/>
          </p:cNvPicPr>
          <p:nvPr/>
        </p:nvPicPr>
        <p:blipFill>
          <a:blip r:embed="rId26"/>
          <a:stretch>
            <a:fillRect/>
          </a:stretch>
        </p:blipFill>
        <p:spPr>
          <a:xfrm>
            <a:off x="10090150" y="2482850"/>
            <a:ext cx="590550" cy="273050"/>
          </a:xfrm>
          <a:prstGeom prst="rect">
            <a:avLst/>
          </a:prstGeom>
        </p:spPr>
      </p:pic>
      <p:pic>
        <p:nvPicPr>
          <p:cNvPr id="42" name="Picture 42"/>
          <p:cNvPicPr>
            <a:picLocks noChangeAspect="1"/>
          </p:cNvPicPr>
          <p:nvPr/>
        </p:nvPicPr>
        <p:blipFill>
          <a:blip r:embed="rId27"/>
          <a:stretch>
            <a:fillRect/>
          </a:stretch>
        </p:blipFill>
        <p:spPr>
          <a:xfrm>
            <a:off x="11087099" y="2470150"/>
            <a:ext cx="596900" cy="273050"/>
          </a:xfrm>
          <a:prstGeom prst="rect">
            <a:avLst/>
          </a:prstGeom>
        </p:spPr>
      </p:pic>
      <p:pic>
        <p:nvPicPr>
          <p:cNvPr id="43" name="Picture 43"/>
          <p:cNvPicPr>
            <a:picLocks noChangeAspect="1"/>
          </p:cNvPicPr>
          <p:nvPr/>
        </p:nvPicPr>
        <p:blipFill>
          <a:blip r:embed="rId28"/>
          <a:stretch>
            <a:fillRect/>
          </a:stretch>
        </p:blipFill>
        <p:spPr>
          <a:xfrm>
            <a:off x="4610100" y="3892550"/>
            <a:ext cx="596900" cy="260350"/>
          </a:xfrm>
          <a:prstGeom prst="rect">
            <a:avLst/>
          </a:prstGeom>
        </p:spPr>
      </p:pic>
      <p:pic>
        <p:nvPicPr>
          <p:cNvPr id="44" name="Picture 44"/>
          <p:cNvPicPr>
            <a:picLocks noChangeAspect="1"/>
          </p:cNvPicPr>
          <p:nvPr/>
        </p:nvPicPr>
        <p:blipFill>
          <a:blip r:embed="rId29"/>
          <a:stretch>
            <a:fillRect/>
          </a:stretch>
        </p:blipFill>
        <p:spPr>
          <a:xfrm>
            <a:off x="4629150" y="4356100"/>
            <a:ext cx="603250" cy="273050"/>
          </a:xfrm>
          <a:prstGeom prst="rect">
            <a:avLst/>
          </a:prstGeom>
        </p:spPr>
      </p:pic>
      <p:pic>
        <p:nvPicPr>
          <p:cNvPr id="45" name="Picture 45"/>
          <p:cNvPicPr>
            <a:picLocks noChangeAspect="1"/>
          </p:cNvPicPr>
          <p:nvPr/>
        </p:nvPicPr>
        <p:blipFill>
          <a:blip r:embed="rId30"/>
          <a:stretch>
            <a:fillRect/>
          </a:stretch>
        </p:blipFill>
        <p:spPr>
          <a:xfrm>
            <a:off x="7340600" y="3943350"/>
            <a:ext cx="596900" cy="273050"/>
          </a:xfrm>
          <a:prstGeom prst="rect">
            <a:avLst/>
          </a:prstGeom>
        </p:spPr>
      </p:pic>
      <p:pic>
        <p:nvPicPr>
          <p:cNvPr id="46" name="Picture 46"/>
          <p:cNvPicPr>
            <a:picLocks noChangeAspect="1"/>
          </p:cNvPicPr>
          <p:nvPr/>
        </p:nvPicPr>
        <p:blipFill>
          <a:blip r:embed="rId31"/>
          <a:stretch>
            <a:fillRect/>
          </a:stretch>
        </p:blipFill>
        <p:spPr>
          <a:xfrm>
            <a:off x="7359650" y="4292600"/>
            <a:ext cx="590550" cy="260350"/>
          </a:xfrm>
          <a:prstGeom prst="rect">
            <a:avLst/>
          </a:prstGeom>
        </p:spPr>
      </p:pic>
      <p:pic>
        <p:nvPicPr>
          <p:cNvPr id="47" name="Picture 47"/>
          <p:cNvPicPr>
            <a:picLocks noChangeAspect="1"/>
          </p:cNvPicPr>
          <p:nvPr/>
        </p:nvPicPr>
        <p:blipFill>
          <a:blip r:embed="rId32"/>
          <a:stretch>
            <a:fillRect/>
          </a:stretch>
        </p:blipFill>
        <p:spPr>
          <a:xfrm>
            <a:off x="3848100" y="5276850"/>
            <a:ext cx="590550" cy="273050"/>
          </a:xfrm>
          <a:prstGeom prst="rect">
            <a:avLst/>
          </a:prstGeom>
        </p:spPr>
      </p:pic>
      <p:pic>
        <p:nvPicPr>
          <p:cNvPr id="48" name="Picture 48"/>
          <p:cNvPicPr>
            <a:picLocks noChangeAspect="1"/>
          </p:cNvPicPr>
          <p:nvPr/>
        </p:nvPicPr>
        <p:blipFill>
          <a:blip r:embed="rId33"/>
          <a:stretch>
            <a:fillRect/>
          </a:stretch>
        </p:blipFill>
        <p:spPr>
          <a:xfrm>
            <a:off x="5753100" y="6019799"/>
            <a:ext cx="590550" cy="266700"/>
          </a:xfrm>
          <a:prstGeom prst="rect">
            <a:avLst/>
          </a:prstGeom>
        </p:spPr>
      </p:pic>
      <p:pic>
        <p:nvPicPr>
          <p:cNvPr id="49" name="Picture 49"/>
          <p:cNvPicPr>
            <a:picLocks noChangeAspect="1"/>
          </p:cNvPicPr>
          <p:nvPr/>
        </p:nvPicPr>
        <p:blipFill>
          <a:blip r:embed="rId34"/>
          <a:stretch>
            <a:fillRect/>
          </a:stretch>
        </p:blipFill>
        <p:spPr>
          <a:xfrm>
            <a:off x="9848850" y="6051549"/>
            <a:ext cx="590550" cy="266700"/>
          </a:xfrm>
          <a:prstGeom prst="rect">
            <a:avLst/>
          </a:prstGeom>
        </p:spPr>
      </p:pic>
      <p:pic>
        <p:nvPicPr>
          <p:cNvPr id="50" name="Picture 50"/>
          <p:cNvPicPr>
            <a:picLocks noChangeAspect="1"/>
          </p:cNvPicPr>
          <p:nvPr/>
        </p:nvPicPr>
        <p:blipFill>
          <a:blip r:embed="rId35"/>
          <a:stretch>
            <a:fillRect/>
          </a:stretch>
        </p:blipFill>
        <p:spPr>
          <a:xfrm>
            <a:off x="10782300" y="6007100"/>
            <a:ext cx="584200" cy="260350"/>
          </a:xfrm>
          <a:prstGeom prst="rect">
            <a:avLst/>
          </a:prstGeom>
        </p:spPr>
      </p:pic>
      <p:sp>
        <p:nvSpPr>
          <p:cNvPr id="4" name="TextBox 50"/>
          <p:cNvSpPr txBox="1"/>
          <p:nvPr/>
        </p:nvSpPr>
        <p:spPr>
          <a:xfrm>
            <a:off x="421640" y="270063"/>
            <a:ext cx="8489683" cy="683264"/>
          </a:xfrm>
          <a:prstGeom prst="rect">
            <a:avLst/>
          </a:prstGeom>
          <a:noFill/>
        </p:spPr>
        <p:txBody>
          <a:bodyPr wrap="square" lIns="0" tIns="0" rIns="0" bIns="0" rtlCol="0">
            <a:spAutoFit/>
          </a:bodyPr>
          <a:lstStyle/>
          <a:p>
            <a:pPr marL="0" marR="0" lvl="0" indent="0" algn="l" defTabSz="914400" rtl="0" eaLnBrk="1" fontAlgn="auto" latinLnBrk="0" hangingPunct="1">
              <a:lnSpc>
                <a:spcPct val="110833"/>
              </a:lnSpc>
              <a:spcBef>
                <a:spcPts val="0"/>
              </a:spcBef>
              <a:spcAft>
                <a:spcPts val="0"/>
              </a:spcAft>
              <a:buClrTx/>
              <a:buSzTx/>
              <a:buFontTx/>
              <a:buNone/>
              <a:tabLst/>
              <a:defRPr/>
            </a:pPr>
            <a:r>
              <a:rPr kumimoji="0" lang="en-US" altLang="zh-CN" sz="4000" b="0" i="0" u="none" strike="noStrike" kern="1200" cap="none" spc="-250" normalizeH="0" baseline="0" noProof="0" dirty="0">
                <a:ln>
                  <a:noFill/>
                </a:ln>
                <a:solidFill>
                  <a:srgbClr val="FEFEFE"/>
                </a:solidFill>
                <a:effectLst/>
                <a:uLnTx/>
                <a:uFillTx/>
                <a:latin typeface="Times New Roman"/>
                <a:ea typeface="Times New Roman"/>
                <a:cs typeface="+mn-cs"/>
              </a:rPr>
              <a:t>The</a:t>
            </a:r>
            <a:r>
              <a:rPr kumimoji="0" lang="en-US" altLang="zh-CN" sz="4000" b="0" i="0" u="none" strike="noStrike" kern="1200" cap="none" spc="-116" normalizeH="0" baseline="0" noProof="0" dirty="0">
                <a:ln>
                  <a:noFill/>
                </a:ln>
                <a:solidFill>
                  <a:srgbClr val="FEFEFE"/>
                </a:solidFill>
                <a:effectLst/>
                <a:uLnTx/>
                <a:uFillTx/>
                <a:latin typeface="Times New Roman"/>
                <a:ea typeface="+mn-ea"/>
                <a:cs typeface="Times New Roman"/>
              </a:rPr>
              <a:t> </a:t>
            </a:r>
            <a:r>
              <a:rPr kumimoji="0" lang="en-US" altLang="zh-CN" sz="4000" b="0" i="0" u="none" strike="noStrike" kern="1200" cap="none" spc="-274" normalizeH="0" baseline="0" noProof="0" dirty="0">
                <a:ln>
                  <a:noFill/>
                </a:ln>
                <a:solidFill>
                  <a:srgbClr val="FEFEFE"/>
                </a:solidFill>
                <a:effectLst/>
                <a:uLnTx/>
                <a:uFillTx/>
                <a:latin typeface="Times New Roman"/>
                <a:ea typeface="Times New Roman"/>
                <a:cs typeface="+mn-cs"/>
              </a:rPr>
              <a:t>Amazon</a:t>
            </a:r>
            <a:r>
              <a:rPr kumimoji="0" lang="en-US" altLang="zh-CN" sz="4000" b="0" i="0" u="none" strike="noStrike" kern="1200" cap="none" spc="-121" normalizeH="0" baseline="0" noProof="0" dirty="0">
                <a:ln>
                  <a:noFill/>
                </a:ln>
                <a:solidFill>
                  <a:srgbClr val="FEFEFE"/>
                </a:solidFill>
                <a:effectLst/>
                <a:uLnTx/>
                <a:uFillTx/>
                <a:latin typeface="Times New Roman"/>
                <a:ea typeface="+mn-ea"/>
                <a:cs typeface="Times New Roman"/>
              </a:rPr>
              <a:t> </a:t>
            </a:r>
            <a:r>
              <a:rPr kumimoji="0" lang="en-US" altLang="zh-CN" sz="4000" b="0" i="0" u="none" strike="noStrike" kern="1200" cap="none" spc="-358" normalizeH="0" baseline="0" noProof="0" dirty="0">
                <a:ln>
                  <a:noFill/>
                </a:ln>
                <a:solidFill>
                  <a:srgbClr val="FEFEFE"/>
                </a:solidFill>
                <a:effectLst/>
                <a:uLnTx/>
                <a:uFillTx/>
                <a:latin typeface="Times New Roman"/>
                <a:ea typeface="Times New Roman"/>
                <a:cs typeface="+mn-cs"/>
              </a:rPr>
              <a:t>ML</a:t>
            </a:r>
            <a:r>
              <a:rPr kumimoji="0" lang="en-US" altLang="zh-CN" sz="4000" b="0" i="0" u="none" strike="noStrike" kern="1200" cap="none" spc="-121" normalizeH="0" baseline="0" noProof="0" dirty="0">
                <a:ln>
                  <a:noFill/>
                </a:ln>
                <a:solidFill>
                  <a:srgbClr val="FEFEFE"/>
                </a:solidFill>
                <a:effectLst/>
                <a:uLnTx/>
                <a:uFillTx/>
                <a:latin typeface="Times New Roman"/>
                <a:ea typeface="+mn-ea"/>
                <a:cs typeface="Times New Roman"/>
              </a:rPr>
              <a:t> </a:t>
            </a:r>
            <a:r>
              <a:rPr kumimoji="0" lang="en-US" altLang="zh-CN" sz="4000" b="0" i="0" u="none" strike="noStrike" kern="1200" cap="none" spc="-187" normalizeH="0" baseline="0" noProof="0" dirty="0">
                <a:ln>
                  <a:noFill/>
                </a:ln>
                <a:solidFill>
                  <a:srgbClr val="FEFEFE"/>
                </a:solidFill>
                <a:effectLst/>
                <a:uLnTx/>
                <a:uFillTx/>
                <a:latin typeface="Times New Roman"/>
                <a:ea typeface="Times New Roman"/>
                <a:cs typeface="+mn-cs"/>
              </a:rPr>
              <a:t>stack</a:t>
            </a:r>
            <a:r>
              <a:rPr kumimoji="0" lang="en-US" altLang="zh-CN" sz="4000" b="0" i="0" u="none" strike="noStrike" kern="1200" cap="none" spc="-187" normalizeH="0" baseline="0" noProof="0" dirty="0" smtClean="0">
                <a:ln>
                  <a:noFill/>
                </a:ln>
                <a:solidFill>
                  <a:srgbClr val="FEFEFE"/>
                </a:solidFill>
                <a:effectLst/>
                <a:uLnTx/>
                <a:uFillTx/>
                <a:latin typeface="Times New Roman"/>
                <a:ea typeface="Times New Roman"/>
                <a:cs typeface="+mn-cs"/>
              </a:rPr>
              <a:t>:</a:t>
            </a:r>
            <a:endParaRPr kumimoji="0" lang="zh-CN" altLang="en-US" sz="4000" b="0" i="0" u="none" strike="noStrike" kern="1200" cap="none" spc="-487" normalizeH="0" baseline="0" noProof="0" dirty="0">
              <a:ln>
                <a:noFill/>
              </a:ln>
              <a:solidFill>
                <a:srgbClr val="FEFEFE"/>
              </a:solidFill>
              <a:effectLst/>
              <a:uLnTx/>
              <a:uFillTx/>
              <a:latin typeface="굴림"/>
              <a:ea typeface="굴림"/>
              <a:cs typeface="+mn-cs"/>
            </a:endParaRPr>
          </a:p>
        </p:txBody>
      </p:sp>
      <p:sp>
        <p:nvSpPr>
          <p:cNvPr id="51" name="TextBox 51"/>
          <p:cNvSpPr txBox="1"/>
          <p:nvPr/>
        </p:nvSpPr>
        <p:spPr>
          <a:xfrm>
            <a:off x="485628" y="1540404"/>
            <a:ext cx="11496605" cy="305276"/>
          </a:xfrm>
          <a:prstGeom prst="rect">
            <a:avLst/>
          </a:prstGeom>
          <a:noFill/>
        </p:spPr>
        <p:txBody>
          <a:bodyPr wrap="square" lIns="0" tIns="0" rIns="0" bIns="0" rtlCol="0">
            <a:spAutoFit/>
          </a:bodyPr>
          <a:lstStyle/>
          <a:p>
            <a:pPr marL="0" marR="0" lvl="0" indent="0" algn="l" defTabSz="914400" rtl="0" eaLnBrk="1" fontAlgn="auto" latinLnBrk="0" hangingPunct="1">
              <a:lnSpc>
                <a:spcPct val="119166"/>
              </a:lnSpc>
              <a:spcBef>
                <a:spcPts val="0"/>
              </a:spcBef>
              <a:spcAft>
                <a:spcPts val="0"/>
              </a:spcAft>
              <a:buClrTx/>
              <a:buSzTx/>
              <a:buFontTx/>
              <a:buNone/>
              <a:tabLst>
                <a:tab pos="2998318" algn="l"/>
                <a:tab pos="5289263" algn="l"/>
                <a:tab pos="7385820" algn="l"/>
                <a:tab pos="8894423" algn="l"/>
                <a:tab pos="9574015" algn="l"/>
                <a:tab pos="10371185" algn="l"/>
              </a:tabLst>
              <a:defRPr/>
            </a:pPr>
            <a:r>
              <a:rPr kumimoji="0" lang="en-US" altLang="zh-CN" sz="1667" b="0" i="0" u="none" strike="noStrike" kern="1200" cap="none" spc="121" normalizeH="0" baseline="0" noProof="0" dirty="0">
                <a:ln>
                  <a:noFill/>
                </a:ln>
                <a:solidFill>
                  <a:srgbClr val="FCC300"/>
                </a:solidFill>
                <a:effectLst/>
                <a:uLnTx/>
                <a:uFillTx/>
                <a:latin typeface="Times New Roman"/>
                <a:ea typeface="Times New Roman"/>
                <a:cs typeface="+mn-cs"/>
              </a:rPr>
              <a:t>A</a:t>
            </a:r>
            <a:r>
              <a:rPr kumimoji="0" lang="en-US" altLang="zh-CN" sz="1667" b="0" i="0" u="none" strike="noStrike" kern="1200" cap="none" spc="53" normalizeH="0" baseline="0" noProof="0" dirty="0">
                <a:ln>
                  <a:noFill/>
                </a:ln>
                <a:solidFill>
                  <a:srgbClr val="FCC300"/>
                </a:solidFill>
                <a:effectLst/>
                <a:uLnTx/>
                <a:uFillTx/>
                <a:latin typeface="Times New Roman"/>
                <a:ea typeface="+mn-ea"/>
                <a:cs typeface="Times New Roman"/>
              </a:rPr>
              <a:t> </a:t>
            </a:r>
            <a:r>
              <a:rPr kumimoji="0" lang="en-US" altLang="zh-CN" sz="1667" b="0" i="0" u="none" strike="noStrike" kern="1200" cap="none" spc="53" normalizeH="0" baseline="0" noProof="0" dirty="0">
                <a:ln>
                  <a:noFill/>
                </a:ln>
                <a:solidFill>
                  <a:srgbClr val="FCC300"/>
                </a:solidFill>
                <a:effectLst/>
                <a:uLnTx/>
                <a:uFillTx/>
                <a:latin typeface="Times New Roman"/>
                <a:ea typeface="Times New Roman"/>
                <a:cs typeface="+mn-cs"/>
              </a:rPr>
              <a:t>I</a:t>
            </a:r>
            <a:r>
              <a:rPr kumimoji="0" lang="en-US" altLang="zh-CN" sz="1667" b="0" i="0" u="none" strike="noStrike" kern="1200" cap="none" spc="57" normalizeH="0" baseline="0" noProof="0" dirty="0">
                <a:ln>
                  <a:noFill/>
                </a:ln>
                <a:solidFill>
                  <a:srgbClr val="FCC300"/>
                </a:solidFill>
                <a:effectLst/>
                <a:uLnTx/>
                <a:uFillTx/>
                <a:latin typeface="Times New Roman"/>
                <a:ea typeface="+mn-ea"/>
                <a:cs typeface="Times New Roman"/>
              </a:rPr>
              <a:t> </a:t>
            </a:r>
            <a:r>
              <a:rPr kumimoji="0" lang="en-US" altLang="zh-CN" sz="1667" b="0" i="0" u="none" strike="noStrike" kern="1200" cap="none" spc="95" normalizeH="0" baseline="0" noProof="0" dirty="0">
                <a:ln>
                  <a:noFill/>
                </a:ln>
                <a:solidFill>
                  <a:srgbClr val="FCC300"/>
                </a:solidFill>
                <a:effectLst/>
                <a:uLnTx/>
                <a:uFillTx/>
                <a:latin typeface="Times New Roman"/>
                <a:ea typeface="Times New Roman"/>
                <a:cs typeface="+mn-cs"/>
              </a:rPr>
              <a:t>SERVICES	</a:t>
            </a:r>
            <a:r>
              <a:rPr kumimoji="0" lang="en-US" altLang="zh-CN" sz="833" b="0" i="0" u="none" strike="noStrike" kern="1200" cap="none" spc="74" normalizeH="0" baseline="0" noProof="0" dirty="0">
                <a:ln>
                  <a:noFill/>
                </a:ln>
                <a:solidFill>
                  <a:srgbClr val="FEFEFE"/>
                </a:solidFill>
                <a:effectLst/>
                <a:uLnTx/>
                <a:uFillTx/>
                <a:latin typeface="Times New Roman"/>
                <a:ea typeface="Times New Roman"/>
                <a:cs typeface="+mn-cs"/>
              </a:rPr>
              <a:t>Vision	</a:t>
            </a:r>
            <a:r>
              <a:rPr kumimoji="0" lang="en-US" altLang="zh-CN" sz="833" b="0" i="0" u="none" strike="noStrike" kern="1200" cap="none" spc="112" normalizeH="0" baseline="0" noProof="0" dirty="0">
                <a:ln>
                  <a:noFill/>
                </a:ln>
                <a:solidFill>
                  <a:srgbClr val="FEFEFE"/>
                </a:solidFill>
                <a:effectLst/>
                <a:uLnTx/>
                <a:uFillTx/>
                <a:latin typeface="Times New Roman"/>
                <a:ea typeface="Times New Roman"/>
                <a:cs typeface="+mn-cs"/>
              </a:rPr>
              <a:t>Speech	</a:t>
            </a:r>
            <a:r>
              <a:rPr kumimoji="0" lang="en-US" altLang="zh-CN" sz="833" b="0" i="0" u="none" strike="noStrike" kern="1200" cap="none" spc="107" normalizeH="0" baseline="0" noProof="0" dirty="0">
                <a:ln>
                  <a:noFill/>
                </a:ln>
                <a:solidFill>
                  <a:srgbClr val="FEFEFE"/>
                </a:solidFill>
                <a:effectLst/>
                <a:uLnTx/>
                <a:uFillTx/>
                <a:latin typeface="Times New Roman"/>
                <a:ea typeface="Times New Roman"/>
                <a:cs typeface="+mn-cs"/>
              </a:rPr>
              <a:t>Language	</a:t>
            </a:r>
            <a:r>
              <a:rPr kumimoji="0" lang="en-US" altLang="zh-CN" sz="833" b="0" i="0" u="none" strike="noStrike" kern="1200" cap="none" spc="116" normalizeH="0" baseline="0" noProof="0" dirty="0">
                <a:ln>
                  <a:noFill/>
                </a:ln>
                <a:solidFill>
                  <a:srgbClr val="FEFEFE"/>
                </a:solidFill>
                <a:effectLst/>
                <a:uLnTx/>
                <a:uFillTx/>
                <a:latin typeface="Times New Roman"/>
                <a:ea typeface="Times New Roman"/>
                <a:cs typeface="+mn-cs"/>
              </a:rPr>
              <a:t>Chatbots	</a:t>
            </a:r>
            <a:r>
              <a:rPr kumimoji="0" lang="en-US" altLang="zh-CN" sz="833" b="0" i="0" u="none" strike="noStrike" kern="1200" cap="none" spc="107" normalizeH="0" baseline="0" noProof="0" dirty="0">
                <a:ln>
                  <a:noFill/>
                </a:ln>
                <a:solidFill>
                  <a:srgbClr val="FEFEFE"/>
                </a:solidFill>
                <a:effectLst/>
                <a:uLnTx/>
                <a:uFillTx/>
                <a:latin typeface="Times New Roman"/>
                <a:ea typeface="Times New Roman"/>
                <a:cs typeface="+mn-cs"/>
              </a:rPr>
              <a:t>Forecasting	</a:t>
            </a:r>
            <a:r>
              <a:rPr kumimoji="0" lang="en-US" altLang="zh-CN" sz="833" b="0" i="0" u="none" strike="noStrike" kern="1200" cap="none" spc="116" normalizeH="0" baseline="0" noProof="0" dirty="0">
                <a:ln>
                  <a:noFill/>
                </a:ln>
                <a:solidFill>
                  <a:srgbClr val="FEFEFE"/>
                </a:solidFill>
                <a:effectLst/>
                <a:uLnTx/>
                <a:uFillTx/>
                <a:latin typeface="Times New Roman"/>
                <a:ea typeface="Times New Roman"/>
                <a:cs typeface="+mn-cs"/>
              </a:rPr>
              <a:t>Recommendations</a:t>
            </a:r>
          </a:p>
        </p:txBody>
      </p:sp>
      <p:sp>
        <p:nvSpPr>
          <p:cNvPr id="52" name="TextBox 52"/>
          <p:cNvSpPr txBox="1"/>
          <p:nvPr/>
        </p:nvSpPr>
        <p:spPr>
          <a:xfrm>
            <a:off x="586431" y="1969443"/>
            <a:ext cx="1264708" cy="256224"/>
          </a:xfrm>
          <a:prstGeom prst="rect">
            <a:avLst/>
          </a:prstGeom>
          <a:noFill/>
        </p:spPr>
        <p:txBody>
          <a:bodyPr wrap="square" lIns="0" tIns="0" rIns="0" bIns="0" rtlCol="0">
            <a:spAutoFit/>
          </a:bodyPr>
          <a:lstStyle/>
          <a:p>
            <a:pPr marL="0" marR="0" lvl="0" indent="0" algn="l" defTabSz="914400" rtl="0" eaLnBrk="1" fontAlgn="auto" latinLnBrk="0" hangingPunct="1">
              <a:lnSpc>
                <a:spcPct val="110833"/>
              </a:lnSpc>
              <a:spcBef>
                <a:spcPts val="0"/>
              </a:spcBef>
              <a:spcAft>
                <a:spcPts val="0"/>
              </a:spcAft>
              <a:buClrTx/>
              <a:buSzTx/>
              <a:buFontTx/>
              <a:buNone/>
              <a:tabLst/>
              <a:defRPr/>
            </a:pPr>
            <a:r>
              <a:rPr kumimoji="0" lang="en-US" altLang="zh-CN" sz="1500" b="0" i="0" u="none" strike="noStrike" kern="1200" cap="none" spc="12" normalizeH="0" baseline="0" noProof="0" dirty="0">
                <a:ln>
                  <a:noFill/>
                </a:ln>
                <a:solidFill>
                  <a:srgbClr val="FEFEFE"/>
                </a:solidFill>
                <a:effectLst/>
                <a:uLnTx/>
                <a:uFillTx/>
                <a:latin typeface="Times New Roman"/>
                <a:ea typeface="Times New Roman"/>
                <a:cs typeface="+mn-cs"/>
              </a:rPr>
              <a:t>App</a:t>
            </a:r>
            <a:r>
              <a:rPr kumimoji="0" lang="en-US" altLang="zh-CN" sz="1500" b="0" i="0" u="none" strike="noStrike" kern="1200" cap="none" spc="21" normalizeH="0" baseline="0" noProof="0" dirty="0">
                <a:ln>
                  <a:noFill/>
                </a:ln>
                <a:solidFill>
                  <a:srgbClr val="FEFEFE"/>
                </a:solidFill>
                <a:effectLst/>
                <a:uLnTx/>
                <a:uFillTx/>
                <a:latin typeface="Times New Roman"/>
                <a:ea typeface="+mn-ea"/>
                <a:cs typeface="Times New Roman"/>
              </a:rPr>
              <a:t> </a:t>
            </a:r>
            <a:r>
              <a:rPr kumimoji="0" lang="zh-CN" altLang="en-US" sz="1500" b="0" i="0" u="none" strike="noStrike" kern="1200" cap="none" spc="25" normalizeH="0" baseline="0" noProof="0" dirty="0">
                <a:ln>
                  <a:noFill/>
                </a:ln>
                <a:solidFill>
                  <a:srgbClr val="FEFEFE"/>
                </a:solidFill>
                <a:effectLst/>
                <a:uLnTx/>
                <a:uFillTx/>
                <a:latin typeface="굴림"/>
                <a:ea typeface="굴림"/>
                <a:cs typeface="+mn-cs"/>
              </a:rPr>
              <a:t>개발자용</a:t>
            </a:r>
          </a:p>
        </p:txBody>
      </p:sp>
      <p:sp>
        <p:nvSpPr>
          <p:cNvPr id="53" name="TextBox 53"/>
          <p:cNvSpPr txBox="1"/>
          <p:nvPr/>
        </p:nvSpPr>
        <p:spPr>
          <a:xfrm>
            <a:off x="485628" y="3385608"/>
            <a:ext cx="1567722" cy="256545"/>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67" b="0" i="0" u="none" strike="noStrike" kern="1200" cap="none" spc="116" normalizeH="0" baseline="0" noProof="0" dirty="0">
                <a:ln>
                  <a:noFill/>
                </a:ln>
                <a:solidFill>
                  <a:srgbClr val="FCC300"/>
                </a:solidFill>
                <a:effectLst/>
                <a:uLnTx/>
                <a:uFillTx/>
                <a:latin typeface="Times New Roman"/>
                <a:ea typeface="Times New Roman"/>
                <a:cs typeface="+mn-cs"/>
              </a:rPr>
              <a:t>ML</a:t>
            </a:r>
            <a:r>
              <a:rPr kumimoji="0" lang="en-US" altLang="zh-CN" sz="1667" b="0" i="0" u="none" strike="noStrike" kern="1200" cap="none" spc="471" normalizeH="0" baseline="0" noProof="0" dirty="0">
                <a:ln>
                  <a:noFill/>
                </a:ln>
                <a:solidFill>
                  <a:srgbClr val="FCC300"/>
                </a:solidFill>
                <a:effectLst/>
                <a:uLnTx/>
                <a:uFillTx/>
                <a:latin typeface="Times New Roman"/>
                <a:ea typeface="+mn-ea"/>
                <a:cs typeface="Times New Roman"/>
              </a:rPr>
              <a:t> </a:t>
            </a:r>
            <a:r>
              <a:rPr kumimoji="0" lang="en-US" altLang="zh-CN" sz="1667" b="0" i="0" u="none" strike="noStrike" kern="1200" cap="none" spc="92" normalizeH="0" baseline="0" noProof="0" dirty="0">
                <a:ln>
                  <a:noFill/>
                </a:ln>
                <a:solidFill>
                  <a:srgbClr val="FCC300"/>
                </a:solidFill>
                <a:effectLst/>
                <a:uLnTx/>
                <a:uFillTx/>
                <a:latin typeface="Times New Roman"/>
                <a:ea typeface="Times New Roman"/>
                <a:cs typeface="+mn-cs"/>
              </a:rPr>
              <a:t>SERVICES</a:t>
            </a:r>
          </a:p>
        </p:txBody>
      </p:sp>
      <p:sp>
        <p:nvSpPr>
          <p:cNvPr id="54" name="TextBox 54"/>
          <p:cNvSpPr txBox="1"/>
          <p:nvPr/>
        </p:nvSpPr>
        <p:spPr>
          <a:xfrm>
            <a:off x="2058609" y="2333032"/>
            <a:ext cx="990849" cy="215572"/>
          </a:xfrm>
          <a:prstGeom prst="rect">
            <a:avLst/>
          </a:prstGeom>
          <a:noFill/>
        </p:spPr>
        <p:txBody>
          <a:bodyPr wrap="square" lIns="0" tIns="0" rIns="0" bIns="0" rtlCol="0">
            <a:spAutoFit/>
          </a:bodyPr>
          <a:lstStyle/>
          <a:p>
            <a:pPr marL="272403" marR="0" lvl="0" indent="-272403" algn="l" defTabSz="914400" rtl="0" eaLnBrk="1" fontAlgn="auto" latinLnBrk="0" hangingPunct="0">
              <a:lnSpc>
                <a:spcPct val="104999"/>
              </a:lnSpc>
              <a:spcBef>
                <a:spcPts val="0"/>
              </a:spcBef>
              <a:spcAft>
                <a:spcPts val="0"/>
              </a:spcAft>
              <a:buClrTx/>
              <a:buSzTx/>
              <a:buFontTx/>
              <a:buNone/>
              <a:tabLst/>
              <a:defRPr/>
            </a:pPr>
            <a:r>
              <a:rPr kumimoji="0" lang="en-US" altLang="zh-CN" sz="667" b="0" i="0" u="none" strike="noStrike" kern="1200" cap="none" spc="46" normalizeH="0" baseline="0" noProof="0" dirty="0">
                <a:ln>
                  <a:noFill/>
                </a:ln>
                <a:solidFill>
                  <a:srgbClr val="FEFEFE"/>
                </a:solidFill>
                <a:effectLst/>
                <a:uLnTx/>
                <a:uFillTx/>
                <a:latin typeface="Times New Roman"/>
                <a:ea typeface="Times New Roman"/>
                <a:cs typeface="+mn-cs"/>
              </a:rPr>
              <a:t>R</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46" normalizeH="0" baseline="0" noProof="0" dirty="0">
                <a:ln>
                  <a:noFill/>
                </a:ln>
                <a:solidFill>
                  <a:srgbClr val="FEFEFE"/>
                </a:solidFill>
                <a:effectLst/>
                <a:uLnTx/>
                <a:uFillTx/>
                <a:latin typeface="Times New Roman"/>
                <a:ea typeface="Times New Roman"/>
                <a:cs typeface="+mn-cs"/>
              </a:rPr>
              <a:t>E</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53" normalizeH="0" baseline="0" noProof="0" dirty="0">
                <a:ln>
                  <a:noFill/>
                </a:ln>
                <a:solidFill>
                  <a:srgbClr val="FEFEFE"/>
                </a:solidFill>
                <a:effectLst/>
                <a:uLnTx/>
                <a:uFillTx/>
                <a:latin typeface="Times New Roman"/>
                <a:ea typeface="Times New Roman"/>
                <a:cs typeface="+mn-cs"/>
              </a:rPr>
              <a:t>K</a:t>
            </a:r>
            <a:r>
              <a:rPr kumimoji="0" lang="en-US" altLang="zh-CN" sz="667" b="0" i="0" u="none" strike="noStrike" kern="1200" cap="none" spc="21"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53" normalizeH="0" baseline="0" noProof="0" dirty="0">
                <a:ln>
                  <a:noFill/>
                </a:ln>
                <a:solidFill>
                  <a:srgbClr val="FEFEFE"/>
                </a:solidFill>
                <a:effectLst/>
                <a:uLnTx/>
                <a:uFillTx/>
                <a:latin typeface="Times New Roman"/>
                <a:ea typeface="Times New Roman"/>
                <a:cs typeface="+mn-cs"/>
              </a:rPr>
              <a:t>O</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53" normalizeH="0" baseline="0" noProof="0" dirty="0">
                <a:ln>
                  <a:noFill/>
                </a:ln>
                <a:solidFill>
                  <a:srgbClr val="FEFEFE"/>
                </a:solidFill>
                <a:effectLst/>
                <a:uLnTx/>
                <a:uFillTx/>
                <a:latin typeface="Times New Roman"/>
                <a:ea typeface="Times New Roman"/>
                <a:cs typeface="+mn-cs"/>
              </a:rPr>
              <a:t>G</a:t>
            </a:r>
            <a:r>
              <a:rPr kumimoji="0" lang="en-US" altLang="zh-CN" sz="667" b="0" i="0" u="none" strike="noStrike" kern="1200" cap="none" spc="21"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53" normalizeH="0" baseline="0" noProof="0" dirty="0">
                <a:ln>
                  <a:noFill/>
                </a:ln>
                <a:solidFill>
                  <a:srgbClr val="FEFEFE"/>
                </a:solidFill>
                <a:effectLst/>
                <a:uLnTx/>
                <a:uFillTx/>
                <a:latin typeface="Times New Roman"/>
                <a:ea typeface="Times New Roman"/>
                <a:cs typeface="+mn-cs"/>
              </a:rPr>
              <a:t>N</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25" normalizeH="0" baseline="0" noProof="0" dirty="0">
                <a:ln>
                  <a:noFill/>
                </a:ln>
                <a:solidFill>
                  <a:srgbClr val="FEFEFE"/>
                </a:solidFill>
                <a:effectLst/>
                <a:uLnTx/>
                <a:uFillTx/>
                <a:latin typeface="Times New Roman"/>
                <a:ea typeface="Times New Roman"/>
                <a:cs typeface="+mn-cs"/>
              </a:rPr>
              <a:t>I</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42" normalizeH="0" baseline="0" noProof="0" dirty="0">
                <a:ln>
                  <a:noFill/>
                </a:ln>
                <a:solidFill>
                  <a:srgbClr val="FEFEFE"/>
                </a:solidFill>
                <a:effectLst/>
                <a:uLnTx/>
                <a:uFillTx/>
                <a:latin typeface="Times New Roman"/>
                <a:ea typeface="Times New Roman"/>
                <a:cs typeface="+mn-cs"/>
              </a:rPr>
              <a:t>T</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25" normalizeH="0" baseline="0" noProof="0" dirty="0">
                <a:ln>
                  <a:noFill/>
                </a:ln>
                <a:solidFill>
                  <a:srgbClr val="FEFEFE"/>
                </a:solidFill>
                <a:effectLst/>
                <a:uLnTx/>
                <a:uFillTx/>
                <a:latin typeface="Times New Roman"/>
                <a:ea typeface="Times New Roman"/>
                <a:cs typeface="+mn-cs"/>
              </a:rPr>
              <a:t>I</a:t>
            </a:r>
            <a:r>
              <a:rPr kumimoji="0" lang="en-US" altLang="zh-CN" sz="667" b="0" i="0" u="none" strike="noStrike" kern="1200" cap="none" spc="21"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53" normalizeH="0" baseline="0" noProof="0" dirty="0">
                <a:ln>
                  <a:noFill/>
                </a:ln>
                <a:solidFill>
                  <a:srgbClr val="FEFEFE"/>
                </a:solidFill>
                <a:effectLst/>
                <a:uLnTx/>
                <a:uFillTx/>
                <a:latin typeface="Times New Roman"/>
                <a:ea typeface="Times New Roman"/>
                <a:cs typeface="+mn-cs"/>
              </a:rPr>
              <a:t>O</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53" normalizeH="0" baseline="0" noProof="0" dirty="0">
                <a:ln>
                  <a:noFill/>
                </a:ln>
                <a:solidFill>
                  <a:srgbClr val="FEFEFE"/>
                </a:solidFill>
                <a:effectLst/>
                <a:uLnTx/>
                <a:uFillTx/>
                <a:latin typeface="Times New Roman"/>
                <a:ea typeface="Times New Roman"/>
                <a:cs typeface="+mn-cs"/>
              </a:rPr>
              <a:t>N</a:t>
            </a:r>
            <a:r>
              <a:rPr kumimoji="0" lang="en-US" altLang="zh-CN" sz="667" b="0" i="0" u="none" strike="noStrike" kern="1200" cap="none" spc="0"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I</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M</a:t>
            </a:r>
            <a:r>
              <a:rPr kumimoji="0" lang="en-US" altLang="zh-CN" sz="667"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A</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G</a:t>
            </a:r>
            <a:r>
              <a:rPr kumimoji="0" lang="en-US" altLang="zh-CN" sz="667" b="0" i="0" u="none" strike="noStrike" kern="1200" cap="none" spc="-3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E</a:t>
            </a:r>
          </a:p>
        </p:txBody>
      </p:sp>
      <p:sp>
        <p:nvSpPr>
          <p:cNvPr id="55" name="TextBox 55"/>
          <p:cNvSpPr txBox="1"/>
          <p:nvPr/>
        </p:nvSpPr>
        <p:spPr>
          <a:xfrm>
            <a:off x="3159659" y="2333032"/>
            <a:ext cx="990848" cy="1369799"/>
          </a:xfrm>
          <a:prstGeom prst="rect">
            <a:avLst/>
          </a:prstGeom>
          <a:noFill/>
        </p:spPr>
        <p:txBody>
          <a:bodyPr wrap="square" lIns="0" tIns="0" rIns="0" bIns="0" rtlCol="0">
            <a:spAutoFit/>
          </a:bodyPr>
          <a:lstStyle/>
          <a:p>
            <a:pPr marL="275049" marR="0" lvl="0" indent="-275049" algn="l" defTabSz="914400" rtl="0" eaLnBrk="1" fontAlgn="auto" latinLnBrk="0" hangingPunct="0">
              <a:lnSpc>
                <a:spcPct val="104999"/>
              </a:lnSpc>
              <a:spcBef>
                <a:spcPts val="0"/>
              </a:spcBef>
              <a:spcAft>
                <a:spcPts val="0"/>
              </a:spcAft>
              <a:buClrTx/>
              <a:buSzTx/>
              <a:buFontTx/>
              <a:buNone/>
              <a:tabLst/>
              <a:defRPr/>
            </a:pPr>
            <a:r>
              <a:rPr kumimoji="0" lang="en-US" altLang="zh-CN" sz="667" b="0" i="0" u="none" strike="noStrike" kern="1200" cap="none" spc="46" normalizeH="0" baseline="0" noProof="0" dirty="0">
                <a:ln>
                  <a:noFill/>
                </a:ln>
                <a:solidFill>
                  <a:srgbClr val="FEFEFE"/>
                </a:solidFill>
                <a:effectLst/>
                <a:uLnTx/>
                <a:uFillTx/>
                <a:latin typeface="Times New Roman"/>
                <a:ea typeface="Times New Roman"/>
                <a:cs typeface="+mn-cs"/>
              </a:rPr>
              <a:t>R</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46" normalizeH="0" baseline="0" noProof="0" dirty="0">
                <a:ln>
                  <a:noFill/>
                </a:ln>
                <a:solidFill>
                  <a:srgbClr val="FEFEFE"/>
                </a:solidFill>
                <a:effectLst/>
                <a:uLnTx/>
                <a:uFillTx/>
                <a:latin typeface="Times New Roman"/>
                <a:ea typeface="Times New Roman"/>
                <a:cs typeface="+mn-cs"/>
              </a:rPr>
              <a:t>E</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53" normalizeH="0" baseline="0" noProof="0" dirty="0">
                <a:ln>
                  <a:noFill/>
                </a:ln>
                <a:solidFill>
                  <a:srgbClr val="FEFEFE"/>
                </a:solidFill>
                <a:effectLst/>
                <a:uLnTx/>
                <a:uFillTx/>
                <a:latin typeface="Times New Roman"/>
                <a:ea typeface="Times New Roman"/>
                <a:cs typeface="+mn-cs"/>
              </a:rPr>
              <a:t>K</a:t>
            </a:r>
            <a:r>
              <a:rPr kumimoji="0" lang="en-US" altLang="zh-CN" sz="667" b="0" i="0" u="none" strike="noStrike" kern="1200" cap="none" spc="21"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53" normalizeH="0" baseline="0" noProof="0" dirty="0">
                <a:ln>
                  <a:noFill/>
                </a:ln>
                <a:solidFill>
                  <a:srgbClr val="FEFEFE"/>
                </a:solidFill>
                <a:effectLst/>
                <a:uLnTx/>
                <a:uFillTx/>
                <a:latin typeface="Times New Roman"/>
                <a:ea typeface="Times New Roman"/>
                <a:cs typeface="+mn-cs"/>
              </a:rPr>
              <a:t>O</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53" normalizeH="0" baseline="0" noProof="0" dirty="0">
                <a:ln>
                  <a:noFill/>
                </a:ln>
                <a:solidFill>
                  <a:srgbClr val="FEFEFE"/>
                </a:solidFill>
                <a:effectLst/>
                <a:uLnTx/>
                <a:uFillTx/>
                <a:latin typeface="Times New Roman"/>
                <a:ea typeface="Times New Roman"/>
                <a:cs typeface="+mn-cs"/>
              </a:rPr>
              <a:t>G</a:t>
            </a:r>
            <a:r>
              <a:rPr kumimoji="0" lang="en-US" altLang="zh-CN" sz="667" b="0" i="0" u="none" strike="noStrike" kern="1200" cap="none" spc="21"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53" normalizeH="0" baseline="0" noProof="0" dirty="0">
                <a:ln>
                  <a:noFill/>
                </a:ln>
                <a:solidFill>
                  <a:srgbClr val="FEFEFE"/>
                </a:solidFill>
                <a:effectLst/>
                <a:uLnTx/>
                <a:uFillTx/>
                <a:latin typeface="Times New Roman"/>
                <a:ea typeface="Times New Roman"/>
                <a:cs typeface="+mn-cs"/>
              </a:rPr>
              <a:t>N</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25" normalizeH="0" baseline="0" noProof="0" dirty="0">
                <a:ln>
                  <a:noFill/>
                </a:ln>
                <a:solidFill>
                  <a:srgbClr val="FEFEFE"/>
                </a:solidFill>
                <a:effectLst/>
                <a:uLnTx/>
                <a:uFillTx/>
                <a:latin typeface="Times New Roman"/>
                <a:ea typeface="Times New Roman"/>
                <a:cs typeface="+mn-cs"/>
              </a:rPr>
              <a:t>I</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42" normalizeH="0" baseline="0" noProof="0" dirty="0">
                <a:ln>
                  <a:noFill/>
                </a:ln>
                <a:solidFill>
                  <a:srgbClr val="FEFEFE"/>
                </a:solidFill>
                <a:effectLst/>
                <a:uLnTx/>
                <a:uFillTx/>
                <a:latin typeface="Times New Roman"/>
                <a:ea typeface="Times New Roman"/>
                <a:cs typeface="+mn-cs"/>
              </a:rPr>
              <a:t>T</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25" normalizeH="0" baseline="0" noProof="0" dirty="0">
                <a:ln>
                  <a:noFill/>
                </a:ln>
                <a:solidFill>
                  <a:srgbClr val="FEFEFE"/>
                </a:solidFill>
                <a:effectLst/>
                <a:uLnTx/>
                <a:uFillTx/>
                <a:latin typeface="Times New Roman"/>
                <a:ea typeface="Times New Roman"/>
                <a:cs typeface="+mn-cs"/>
              </a:rPr>
              <a:t>I</a:t>
            </a:r>
            <a:r>
              <a:rPr kumimoji="0" lang="en-US" altLang="zh-CN" sz="667" b="0" i="0" u="none" strike="noStrike" kern="1200" cap="none" spc="21"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53" normalizeH="0" baseline="0" noProof="0" dirty="0">
                <a:ln>
                  <a:noFill/>
                </a:ln>
                <a:solidFill>
                  <a:srgbClr val="FEFEFE"/>
                </a:solidFill>
                <a:effectLst/>
                <a:uLnTx/>
                <a:uFillTx/>
                <a:latin typeface="Times New Roman"/>
                <a:ea typeface="Times New Roman"/>
                <a:cs typeface="+mn-cs"/>
              </a:rPr>
              <a:t>O</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53" normalizeH="0" baseline="0" noProof="0" dirty="0">
                <a:ln>
                  <a:noFill/>
                </a:ln>
                <a:solidFill>
                  <a:srgbClr val="FEFEFE"/>
                </a:solidFill>
                <a:effectLst/>
                <a:uLnTx/>
                <a:uFillTx/>
                <a:latin typeface="Times New Roman"/>
                <a:ea typeface="Times New Roman"/>
                <a:cs typeface="+mn-cs"/>
              </a:rPr>
              <a:t>N</a:t>
            </a:r>
            <a:r>
              <a:rPr kumimoji="0" lang="en-US" altLang="zh-CN" sz="667" b="0" i="0" u="none" strike="noStrike" kern="1200" cap="none" spc="0"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V</a:t>
            </a:r>
            <a:r>
              <a:rPr kumimoji="0" lang="en-US" altLang="zh-CN" sz="667" b="0" i="0" u="none" strike="noStrike" kern="1200" cap="none" spc="21"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I</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D</a:t>
            </a:r>
            <a:r>
              <a:rPr kumimoji="0" lang="en-US" altLang="zh-CN" sz="667" b="0" i="0" u="none" strike="noStrike" kern="1200" cap="none" spc="21"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E</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O</a:t>
            </a:r>
          </a:p>
          <a:p>
            <a:pPr marL="0" marR="0" lvl="0" indent="0" algn="l" defTabSz="914400" rtl="0" eaLnBrk="1" fontAlgn="auto" latinLnBrk="0" hangingPunct="1">
              <a:lnSpc>
                <a:spcPts val="833"/>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833"/>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833"/>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833"/>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833"/>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833"/>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833"/>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833"/>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833"/>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953"/>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82023" algn="l" defTabSz="914400" rtl="0" eaLnBrk="1" fontAlgn="auto" latinLnBrk="0" hangingPunct="1">
              <a:lnSpc>
                <a:spcPct val="100000"/>
              </a:lnSpc>
              <a:spcBef>
                <a:spcPts val="0"/>
              </a:spcBef>
              <a:spcAft>
                <a:spcPts val="0"/>
              </a:spcAft>
              <a:buClrTx/>
              <a:buSzTx/>
              <a:buFontTx/>
              <a:buNone/>
              <a:tabLst/>
              <a:defRPr/>
            </a:pP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B</a:t>
            </a:r>
            <a:r>
              <a:rPr kumimoji="0" lang="en-US" altLang="zh-CN" sz="667" b="0" i="0" u="none" strike="noStrike" kern="1200" cap="none" spc="-12"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U</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I</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L</a:t>
            </a:r>
            <a:r>
              <a:rPr kumimoji="0" lang="en-US" altLang="zh-CN" sz="667" b="0" i="0" u="none" strike="noStrike" kern="1200" cap="none" spc="-21"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D</a:t>
            </a:r>
          </a:p>
        </p:txBody>
      </p:sp>
      <p:sp>
        <p:nvSpPr>
          <p:cNvPr id="56" name="TextBox 56"/>
          <p:cNvSpPr txBox="1"/>
          <p:nvPr/>
        </p:nvSpPr>
        <p:spPr>
          <a:xfrm>
            <a:off x="4285191" y="2333159"/>
            <a:ext cx="786050" cy="10265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T</a:t>
            </a:r>
            <a:r>
              <a:rPr kumimoji="0" lang="en-US" altLang="zh-CN" sz="667"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E</a:t>
            </a:r>
            <a:r>
              <a:rPr kumimoji="0" lang="en-US" altLang="zh-CN" sz="667"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X</a:t>
            </a:r>
            <a:r>
              <a:rPr kumimoji="0" lang="en-US" altLang="zh-CN" sz="667"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T</a:t>
            </a:r>
            <a:r>
              <a:rPr kumimoji="0" lang="en-US" altLang="zh-CN" sz="667"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R</a:t>
            </a:r>
            <a:r>
              <a:rPr kumimoji="0" lang="en-US" altLang="zh-CN" sz="667"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A</a:t>
            </a:r>
            <a:r>
              <a:rPr kumimoji="0" lang="en-US" altLang="zh-CN" sz="667"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C</a:t>
            </a:r>
            <a:r>
              <a:rPr kumimoji="0" lang="en-US" altLang="zh-CN" sz="667" b="0" i="0" u="none" strike="noStrike" kern="1200" cap="none" spc="-3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T</a:t>
            </a:r>
          </a:p>
        </p:txBody>
      </p:sp>
      <p:sp>
        <p:nvSpPr>
          <p:cNvPr id="57" name="TextBox 57"/>
          <p:cNvSpPr txBox="1"/>
          <p:nvPr/>
        </p:nvSpPr>
        <p:spPr>
          <a:xfrm>
            <a:off x="5304204" y="2335700"/>
            <a:ext cx="2677913" cy="137242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tab pos="619816" algn="l"/>
                <a:tab pos="1888036" algn="l"/>
              </a:tabLst>
              <a:defRPr/>
            </a:pP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P</a:t>
            </a:r>
            <a:r>
              <a:rPr kumimoji="0" lang="en-US" altLang="zh-CN" sz="667" b="0" i="0" u="none" strike="noStrike" kern="1200" cap="none" spc="-21"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O</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L</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L</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Y	T</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R</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A</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N</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S</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C</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R</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I</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B</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E	T</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R</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A</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N</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S</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L</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A</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T</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E</a:t>
            </a:r>
          </a:p>
          <a:p>
            <a:pPr marL="0" marR="0" lvl="0" indent="0" algn="l" defTabSz="914400" rtl="0" eaLnBrk="1" fontAlgn="auto" latinLnBrk="0" hangingPunct="1">
              <a:lnSpc>
                <a:spcPts val="833"/>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833"/>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833"/>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833"/>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833"/>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833"/>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116"/>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1016615" algn="l" defTabSz="914400" rtl="0" eaLnBrk="1" fontAlgn="auto" latinLnBrk="0" hangingPunct="1">
              <a:lnSpc>
                <a:spcPct val="100000"/>
              </a:lnSpc>
              <a:spcBef>
                <a:spcPts val="0"/>
              </a:spcBef>
              <a:spcAft>
                <a:spcPts val="0"/>
              </a:spcAft>
              <a:buClrTx/>
              <a:buSzTx/>
              <a:buFontTx/>
              <a:buNone/>
              <a:tabLst/>
              <a:defRPr/>
            </a:pP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A</a:t>
            </a:r>
            <a:r>
              <a:rPr kumimoji="0" lang="en-US" altLang="zh-CN" sz="667" b="0" i="0" u="none" strike="noStrike" kern="1200" cap="none" spc="46"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M</a:t>
            </a:r>
            <a:r>
              <a:rPr kumimoji="0" lang="en-US" altLang="zh-CN" sz="667" b="0" i="0" u="none" strike="noStrike" kern="1200" cap="none" spc="50"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A</a:t>
            </a:r>
            <a:r>
              <a:rPr kumimoji="0" lang="en-US" altLang="zh-CN" sz="667" b="0" i="0" u="none" strike="noStrike" kern="1200" cap="none" spc="50"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Z</a:t>
            </a:r>
            <a:r>
              <a:rPr kumimoji="0" lang="en-US" altLang="zh-CN" sz="667" b="0" i="0" u="none" strike="noStrike" kern="1200" cap="none" spc="50"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O</a:t>
            </a:r>
            <a:r>
              <a:rPr kumimoji="0" lang="en-US" altLang="zh-CN" sz="667" b="0" i="0" u="none" strike="noStrike" kern="1200" cap="none" spc="50"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N</a:t>
            </a:r>
          </a:p>
          <a:p>
            <a:pPr marL="0" marR="0" lvl="0" indent="1016615" algn="l" defTabSz="914400" rtl="0" eaLnBrk="1" fontAlgn="auto" latinLnBrk="0" hangingPunct="1">
              <a:lnSpc>
                <a:spcPct val="100000"/>
              </a:lnSpc>
              <a:spcBef>
                <a:spcPts val="0"/>
              </a:spcBef>
              <a:spcAft>
                <a:spcPts val="0"/>
              </a:spcAft>
              <a:buClrTx/>
              <a:buSzTx/>
              <a:buFontTx/>
              <a:buNone/>
              <a:tabLst/>
              <a:defRPr/>
            </a:pP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S</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A</a:t>
            </a:r>
            <a:r>
              <a:rPr kumimoji="0" lang="en-US" altLang="zh-CN" sz="667"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G</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E</a:t>
            </a:r>
            <a:r>
              <a:rPr kumimoji="0" lang="en-US" altLang="zh-CN" sz="667"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M</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A</a:t>
            </a:r>
            <a:r>
              <a:rPr kumimoji="0" lang="en-US" altLang="zh-CN" sz="667"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K</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E</a:t>
            </a:r>
            <a:r>
              <a:rPr kumimoji="0" lang="en-US" altLang="zh-CN" sz="667"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R</a:t>
            </a:r>
          </a:p>
          <a:p>
            <a:pPr marL="0" marR="0" lvl="0" indent="0" algn="l" defTabSz="914400" rtl="0" eaLnBrk="1" fontAlgn="auto" latinLnBrk="0" hangingPunct="1">
              <a:lnSpc>
                <a:spcPts val="1553"/>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1425248" algn="l" defTabSz="914400" rtl="0" eaLnBrk="1" fontAlgn="auto" latinLnBrk="0" hangingPunct="1">
              <a:lnSpc>
                <a:spcPct val="100000"/>
              </a:lnSpc>
              <a:spcBef>
                <a:spcPts val="0"/>
              </a:spcBef>
              <a:spcAft>
                <a:spcPts val="0"/>
              </a:spcAft>
              <a:buClrTx/>
              <a:buSzTx/>
              <a:buFontTx/>
              <a:buNone/>
              <a:tabLst/>
              <a:defRPr/>
            </a:pP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T</a:t>
            </a:r>
            <a:r>
              <a:rPr kumimoji="0" lang="en-US" altLang="zh-CN" sz="667" b="0" i="0" u="none" strike="noStrike" kern="1200" cap="none" spc="-12"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R</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A</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I</a:t>
            </a:r>
            <a:r>
              <a:rPr kumimoji="0" lang="en-US" altLang="zh-CN" sz="667" b="0" i="0" u="none" strike="noStrike" kern="1200" cap="none" spc="-21"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N</a:t>
            </a:r>
          </a:p>
        </p:txBody>
      </p:sp>
      <p:sp>
        <p:nvSpPr>
          <p:cNvPr id="58" name="TextBox 58"/>
          <p:cNvSpPr txBox="1"/>
          <p:nvPr/>
        </p:nvSpPr>
        <p:spPr>
          <a:xfrm>
            <a:off x="8196684" y="2335699"/>
            <a:ext cx="1033141" cy="10265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667" b="0" i="0" u="none" strike="noStrike" kern="1200" cap="none" spc="87" normalizeH="0" baseline="0" noProof="0" dirty="0">
                <a:ln>
                  <a:noFill/>
                </a:ln>
                <a:solidFill>
                  <a:srgbClr val="FEFEFE"/>
                </a:solidFill>
                <a:effectLst/>
                <a:uLnTx/>
                <a:uFillTx/>
                <a:latin typeface="Times New Roman"/>
                <a:ea typeface="Times New Roman"/>
                <a:cs typeface="+mn-cs"/>
              </a:rPr>
              <a:t>C</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92" normalizeH="0" baseline="0" noProof="0" dirty="0">
                <a:ln>
                  <a:noFill/>
                </a:ln>
                <a:solidFill>
                  <a:srgbClr val="FEFEFE"/>
                </a:solidFill>
                <a:effectLst/>
                <a:uLnTx/>
                <a:uFillTx/>
                <a:latin typeface="Times New Roman"/>
                <a:ea typeface="Times New Roman"/>
                <a:cs typeface="+mn-cs"/>
              </a:rPr>
              <a:t>O</a:t>
            </a:r>
            <a:r>
              <a:rPr kumimoji="0" lang="en-US" altLang="zh-CN" sz="667"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116" normalizeH="0" baseline="0" noProof="0" dirty="0">
                <a:ln>
                  <a:noFill/>
                </a:ln>
                <a:solidFill>
                  <a:srgbClr val="FEFEFE"/>
                </a:solidFill>
                <a:effectLst/>
                <a:uLnTx/>
                <a:uFillTx/>
                <a:latin typeface="Times New Roman"/>
                <a:ea typeface="Times New Roman"/>
                <a:cs typeface="+mn-cs"/>
              </a:rPr>
              <a:t>M</a:t>
            </a:r>
            <a:r>
              <a:rPr kumimoji="0" lang="en-US" altLang="zh-CN" sz="667"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74" normalizeH="0" baseline="0" noProof="0" dirty="0">
                <a:ln>
                  <a:noFill/>
                </a:ln>
                <a:solidFill>
                  <a:srgbClr val="FEFEFE"/>
                </a:solidFill>
                <a:effectLst/>
                <a:uLnTx/>
                <a:uFillTx/>
                <a:latin typeface="Times New Roman"/>
                <a:ea typeface="Times New Roman"/>
                <a:cs typeface="+mn-cs"/>
              </a:rPr>
              <a:t>P</a:t>
            </a:r>
            <a:r>
              <a:rPr kumimoji="0" lang="en-US" altLang="zh-CN" sz="667"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87" normalizeH="0" baseline="0" noProof="0" dirty="0">
                <a:ln>
                  <a:noFill/>
                </a:ln>
                <a:solidFill>
                  <a:srgbClr val="FEFEFE"/>
                </a:solidFill>
                <a:effectLst/>
                <a:uLnTx/>
                <a:uFillTx/>
                <a:latin typeface="Times New Roman"/>
                <a:ea typeface="Times New Roman"/>
                <a:cs typeface="+mn-cs"/>
              </a:rPr>
              <a:t>R</a:t>
            </a:r>
            <a:r>
              <a:rPr kumimoji="0" lang="en-US" altLang="zh-CN" sz="667"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78" normalizeH="0" baseline="0" noProof="0" dirty="0">
                <a:ln>
                  <a:noFill/>
                </a:ln>
                <a:solidFill>
                  <a:srgbClr val="FEFEFE"/>
                </a:solidFill>
                <a:effectLst/>
                <a:uLnTx/>
                <a:uFillTx/>
                <a:latin typeface="Times New Roman"/>
                <a:ea typeface="Times New Roman"/>
                <a:cs typeface="+mn-cs"/>
              </a:rPr>
              <a:t>E</a:t>
            </a:r>
            <a:r>
              <a:rPr kumimoji="0" lang="en-US" altLang="zh-CN" sz="667"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95" normalizeH="0" baseline="0" noProof="0" dirty="0">
                <a:ln>
                  <a:noFill/>
                </a:ln>
                <a:solidFill>
                  <a:srgbClr val="FEFEFE"/>
                </a:solidFill>
                <a:effectLst/>
                <a:uLnTx/>
                <a:uFillTx/>
                <a:latin typeface="Times New Roman"/>
                <a:ea typeface="Times New Roman"/>
                <a:cs typeface="+mn-cs"/>
              </a:rPr>
              <a:t>H</a:t>
            </a:r>
            <a:r>
              <a:rPr kumimoji="0" lang="en-US" altLang="zh-CN" sz="667"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78" normalizeH="0" baseline="0" noProof="0" dirty="0">
                <a:ln>
                  <a:noFill/>
                </a:ln>
                <a:solidFill>
                  <a:srgbClr val="FEFEFE"/>
                </a:solidFill>
                <a:effectLst/>
                <a:uLnTx/>
                <a:uFillTx/>
                <a:latin typeface="Times New Roman"/>
                <a:ea typeface="Times New Roman"/>
                <a:cs typeface="+mn-cs"/>
              </a:rPr>
              <a:t>E</a:t>
            </a:r>
            <a:r>
              <a:rPr kumimoji="0" lang="en-US" altLang="zh-CN" sz="667"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95" normalizeH="0" baseline="0" noProof="0" dirty="0">
                <a:ln>
                  <a:noFill/>
                </a:ln>
                <a:solidFill>
                  <a:srgbClr val="FEFEFE"/>
                </a:solidFill>
                <a:effectLst/>
                <a:uLnTx/>
                <a:uFillTx/>
                <a:latin typeface="Times New Roman"/>
                <a:ea typeface="Times New Roman"/>
                <a:cs typeface="+mn-cs"/>
              </a:rPr>
              <a:t>N</a:t>
            </a:r>
            <a:r>
              <a:rPr kumimoji="0" lang="en-US" altLang="zh-CN" sz="667"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95" normalizeH="0" baseline="0" noProof="0" dirty="0">
                <a:ln>
                  <a:noFill/>
                </a:ln>
                <a:solidFill>
                  <a:srgbClr val="FEFEFE"/>
                </a:solidFill>
                <a:effectLst/>
                <a:uLnTx/>
                <a:uFillTx/>
                <a:latin typeface="Times New Roman"/>
                <a:ea typeface="Times New Roman"/>
                <a:cs typeface="+mn-cs"/>
              </a:rPr>
              <a:t>D</a:t>
            </a:r>
          </a:p>
        </p:txBody>
      </p:sp>
      <p:sp>
        <p:nvSpPr>
          <p:cNvPr id="59" name="TextBox 59"/>
          <p:cNvSpPr txBox="1"/>
          <p:nvPr/>
        </p:nvSpPr>
        <p:spPr>
          <a:xfrm>
            <a:off x="9518709" y="2335699"/>
            <a:ext cx="327978" cy="10265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667" b="0" i="0" u="none" strike="noStrike" kern="1200" cap="none" spc="-50" normalizeH="0" baseline="0" noProof="0" dirty="0">
                <a:ln>
                  <a:noFill/>
                </a:ln>
                <a:solidFill>
                  <a:srgbClr val="FEFEFE"/>
                </a:solidFill>
                <a:effectLst/>
                <a:uLnTx/>
                <a:uFillTx/>
                <a:latin typeface="Times New Roman"/>
                <a:ea typeface="Times New Roman"/>
                <a:cs typeface="+mn-cs"/>
              </a:rPr>
              <a:t>L</a:t>
            </a:r>
            <a:r>
              <a:rPr kumimoji="0" lang="en-US" altLang="zh-CN" sz="667" b="0" i="0" u="none" strike="noStrike" kern="1200" cap="none" spc="-21"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54" normalizeH="0" baseline="0" noProof="0" dirty="0">
                <a:ln>
                  <a:noFill/>
                </a:ln>
                <a:solidFill>
                  <a:srgbClr val="FEFEFE"/>
                </a:solidFill>
                <a:effectLst/>
                <a:uLnTx/>
                <a:uFillTx/>
                <a:latin typeface="Times New Roman"/>
                <a:ea typeface="Times New Roman"/>
                <a:cs typeface="+mn-cs"/>
              </a:rPr>
              <a:t>E</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57" normalizeH="0" baseline="0" noProof="0" dirty="0">
                <a:ln>
                  <a:noFill/>
                </a:ln>
                <a:solidFill>
                  <a:srgbClr val="FEFEFE"/>
                </a:solidFill>
                <a:effectLst/>
                <a:uLnTx/>
                <a:uFillTx/>
                <a:latin typeface="Times New Roman"/>
                <a:ea typeface="Times New Roman"/>
                <a:cs typeface="+mn-cs"/>
              </a:rPr>
              <a:t>X</a:t>
            </a:r>
          </a:p>
        </p:txBody>
      </p:sp>
      <p:sp>
        <p:nvSpPr>
          <p:cNvPr id="60" name="TextBox 60"/>
          <p:cNvSpPr txBox="1"/>
          <p:nvPr/>
        </p:nvSpPr>
        <p:spPr>
          <a:xfrm>
            <a:off x="9754551" y="2338240"/>
            <a:ext cx="1008318" cy="1346651"/>
          </a:xfrm>
          <a:prstGeom prst="rect">
            <a:avLst/>
          </a:prstGeom>
          <a:noFill/>
        </p:spPr>
        <p:txBody>
          <a:bodyPr wrap="square" lIns="0" tIns="0" rIns="0" bIns="0" rtlCol="0">
            <a:spAutoFit/>
          </a:bodyPr>
          <a:lstStyle/>
          <a:p>
            <a:pPr marL="0" marR="0" lvl="0" indent="305508" algn="l" defTabSz="914400" rtl="0" eaLnBrk="1" fontAlgn="auto" latinLnBrk="0" hangingPunct="1">
              <a:lnSpc>
                <a:spcPct val="100000"/>
              </a:lnSpc>
              <a:spcBef>
                <a:spcPts val="0"/>
              </a:spcBef>
              <a:spcAft>
                <a:spcPts val="0"/>
              </a:spcAft>
              <a:buClrTx/>
              <a:buSzTx/>
              <a:buFontTx/>
              <a:buNone/>
              <a:tabLst/>
              <a:defRPr/>
            </a:pPr>
            <a:r>
              <a:rPr kumimoji="0" lang="en-US" altLang="zh-CN" sz="667" b="0" i="0" u="none" strike="noStrike" kern="1200" cap="none" spc="37" normalizeH="0" baseline="0" noProof="0" dirty="0">
                <a:ln>
                  <a:noFill/>
                </a:ln>
                <a:solidFill>
                  <a:srgbClr val="FEFEFE"/>
                </a:solidFill>
                <a:effectLst/>
                <a:uLnTx/>
                <a:uFillTx/>
                <a:latin typeface="Times New Roman"/>
                <a:ea typeface="Times New Roman"/>
                <a:cs typeface="+mn-cs"/>
              </a:rPr>
              <a:t>F</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53" normalizeH="0" baseline="0" noProof="0" dirty="0">
                <a:ln>
                  <a:noFill/>
                </a:ln>
                <a:solidFill>
                  <a:srgbClr val="FEFEFE"/>
                </a:solidFill>
                <a:effectLst/>
                <a:uLnTx/>
                <a:uFillTx/>
                <a:latin typeface="Times New Roman"/>
                <a:ea typeface="Times New Roman"/>
                <a:cs typeface="+mn-cs"/>
              </a:rPr>
              <a:t>O</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46" normalizeH="0" baseline="0" noProof="0" dirty="0">
                <a:ln>
                  <a:noFill/>
                </a:ln>
                <a:solidFill>
                  <a:srgbClr val="FEFEFE"/>
                </a:solidFill>
                <a:effectLst/>
                <a:uLnTx/>
                <a:uFillTx/>
                <a:latin typeface="Times New Roman"/>
                <a:ea typeface="Times New Roman"/>
                <a:cs typeface="+mn-cs"/>
              </a:rPr>
              <a:t>R</a:t>
            </a:r>
            <a:r>
              <a:rPr kumimoji="0" lang="en-US" altLang="zh-CN" sz="667" b="0" i="0" u="none" strike="noStrike" kern="1200" cap="none" spc="21"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46" normalizeH="0" baseline="0" noProof="0" dirty="0">
                <a:ln>
                  <a:noFill/>
                </a:ln>
                <a:solidFill>
                  <a:srgbClr val="FEFEFE"/>
                </a:solidFill>
                <a:effectLst/>
                <a:uLnTx/>
                <a:uFillTx/>
                <a:latin typeface="Times New Roman"/>
                <a:ea typeface="Times New Roman"/>
                <a:cs typeface="+mn-cs"/>
              </a:rPr>
              <a:t>E</a:t>
            </a:r>
            <a:r>
              <a:rPr kumimoji="0" lang="en-US" altLang="zh-CN" sz="667" b="0" i="0" u="none" strike="noStrike" kern="1200" cap="none" spc="21"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50" normalizeH="0" baseline="0" noProof="0" dirty="0">
                <a:ln>
                  <a:noFill/>
                </a:ln>
                <a:solidFill>
                  <a:srgbClr val="FEFEFE"/>
                </a:solidFill>
                <a:effectLst/>
                <a:uLnTx/>
                <a:uFillTx/>
                <a:latin typeface="Times New Roman"/>
                <a:ea typeface="Times New Roman"/>
                <a:cs typeface="+mn-cs"/>
              </a:rPr>
              <a:t>C</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50" normalizeH="0" baseline="0" noProof="0" dirty="0">
                <a:ln>
                  <a:noFill/>
                </a:ln>
                <a:solidFill>
                  <a:srgbClr val="FEFEFE"/>
                </a:solidFill>
                <a:effectLst/>
                <a:uLnTx/>
                <a:uFillTx/>
                <a:latin typeface="Times New Roman"/>
                <a:ea typeface="Times New Roman"/>
                <a:cs typeface="+mn-cs"/>
              </a:rPr>
              <a:t>A</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42" normalizeH="0" baseline="0" noProof="0" dirty="0">
                <a:ln>
                  <a:noFill/>
                </a:ln>
                <a:solidFill>
                  <a:srgbClr val="FEFEFE"/>
                </a:solidFill>
                <a:effectLst/>
                <a:uLnTx/>
                <a:uFillTx/>
                <a:latin typeface="Times New Roman"/>
                <a:ea typeface="Times New Roman"/>
                <a:cs typeface="+mn-cs"/>
              </a:rPr>
              <a:t>S</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42" normalizeH="0" baseline="0" noProof="0" dirty="0">
                <a:ln>
                  <a:noFill/>
                </a:ln>
                <a:solidFill>
                  <a:srgbClr val="FEFEFE"/>
                </a:solidFill>
                <a:effectLst/>
                <a:uLnTx/>
                <a:uFillTx/>
                <a:latin typeface="Times New Roman"/>
                <a:ea typeface="Times New Roman"/>
                <a:cs typeface="+mn-cs"/>
              </a:rPr>
              <a:t>T</a:t>
            </a:r>
          </a:p>
          <a:p>
            <a:pPr marL="0" marR="0" lvl="0" indent="0" algn="l" defTabSz="914400" rtl="0" eaLnBrk="1" fontAlgn="auto" latinLnBrk="0" hangingPunct="1">
              <a:lnSpc>
                <a:spcPts val="833"/>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833"/>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833"/>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833"/>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833"/>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833"/>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833"/>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833"/>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833"/>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833"/>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925"/>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D</a:t>
            </a:r>
            <a:r>
              <a:rPr kumimoji="0" lang="en-US" altLang="zh-CN" sz="667" b="0" i="0" u="none" strike="noStrike" kern="1200" cap="none" spc="-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E</a:t>
            </a:r>
            <a:r>
              <a:rPr kumimoji="0" lang="en-US" altLang="zh-CN" sz="667" b="0" i="0" u="none" strike="noStrike" kern="1200" cap="none" spc="-12"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P</a:t>
            </a:r>
            <a:r>
              <a:rPr kumimoji="0" lang="en-US" altLang="zh-CN" sz="667" b="0" i="0" u="none" strike="noStrike" kern="1200" cap="none" spc="-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L</a:t>
            </a:r>
            <a:r>
              <a:rPr kumimoji="0" lang="en-US" altLang="zh-CN" sz="667" b="0" i="0" u="none" strike="noStrike" kern="1200" cap="none" spc="-12"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O</a:t>
            </a:r>
            <a:r>
              <a:rPr kumimoji="0" lang="en-US" altLang="zh-CN" sz="667" b="0" i="0" u="none" strike="noStrike" kern="1200" cap="none" spc="-12"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Y</a:t>
            </a:r>
          </a:p>
        </p:txBody>
      </p:sp>
      <p:sp>
        <p:nvSpPr>
          <p:cNvPr id="61" name="TextBox 61"/>
          <p:cNvSpPr txBox="1"/>
          <p:nvPr/>
        </p:nvSpPr>
        <p:spPr>
          <a:xfrm>
            <a:off x="10897362" y="2338239"/>
            <a:ext cx="1050878" cy="10265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P</a:t>
            </a:r>
            <a:r>
              <a:rPr kumimoji="0" lang="en-US" altLang="zh-CN" sz="667" b="0" i="0" u="none" strike="noStrike" kern="1200" cap="none" spc="42"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E</a:t>
            </a:r>
            <a:r>
              <a:rPr kumimoji="0" lang="en-US" altLang="zh-CN" sz="667" b="0" i="0" u="none" strike="noStrike" kern="1200" cap="none" spc="46"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R</a:t>
            </a:r>
            <a:r>
              <a:rPr kumimoji="0" lang="en-US" altLang="zh-CN" sz="667" b="0" i="0" u="none" strike="noStrike" kern="1200" cap="none" spc="42"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S</a:t>
            </a:r>
            <a:r>
              <a:rPr kumimoji="0" lang="en-US" altLang="zh-CN" sz="667" b="0" i="0" u="none" strike="noStrike" kern="1200" cap="none" spc="46"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O</a:t>
            </a:r>
            <a:r>
              <a:rPr kumimoji="0" lang="en-US" altLang="zh-CN" sz="667" b="0" i="0" u="none" strike="noStrike" kern="1200" cap="none" spc="42"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N</a:t>
            </a:r>
            <a:r>
              <a:rPr kumimoji="0" lang="en-US" altLang="zh-CN" sz="667" b="0" i="0" u="none" strike="noStrike" kern="1200" cap="none" spc="46"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A</a:t>
            </a:r>
            <a:r>
              <a:rPr kumimoji="0" lang="en-US" altLang="zh-CN" sz="667" b="0" i="0" u="none" strike="noStrike" kern="1200" cap="none" spc="42"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L</a:t>
            </a:r>
            <a:r>
              <a:rPr kumimoji="0" lang="en-US" altLang="zh-CN" sz="667" b="0" i="0" u="none" strike="noStrike" kern="1200" cap="none" spc="50"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I</a:t>
            </a:r>
            <a:r>
              <a:rPr kumimoji="0" lang="en-US" altLang="zh-CN" sz="667" b="0" i="0" u="none" strike="noStrike" kern="1200" cap="none" spc="46"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Z</a:t>
            </a:r>
            <a:r>
              <a:rPr kumimoji="0" lang="en-US" altLang="zh-CN" sz="667" b="0" i="0" u="none" strike="noStrike" kern="1200" cap="none" spc="42"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E</a:t>
            </a:r>
          </a:p>
        </p:txBody>
      </p:sp>
      <p:sp>
        <p:nvSpPr>
          <p:cNvPr id="62" name="TextBox 62"/>
          <p:cNvSpPr txBox="1"/>
          <p:nvPr/>
        </p:nvSpPr>
        <p:spPr>
          <a:xfrm>
            <a:off x="512926" y="3722044"/>
            <a:ext cx="1394354" cy="447815"/>
          </a:xfrm>
          <a:prstGeom prst="rect">
            <a:avLst/>
          </a:prstGeom>
          <a:noFill/>
        </p:spPr>
        <p:txBody>
          <a:bodyPr wrap="square" lIns="0" tIns="0" rIns="0" bIns="0" rtlCol="0">
            <a:spAutoFit/>
          </a:bodyPr>
          <a:lstStyle/>
          <a:p>
            <a:pPr marL="0" marR="0" lvl="0" indent="130963" algn="l" defTabSz="914400" rtl="0" eaLnBrk="1" fontAlgn="auto" latinLnBrk="0" hangingPunct="1">
              <a:lnSpc>
                <a:spcPct val="93750"/>
              </a:lnSpc>
              <a:spcBef>
                <a:spcPts val="0"/>
              </a:spcBef>
              <a:spcAft>
                <a:spcPts val="0"/>
              </a:spcAft>
              <a:buClrTx/>
              <a:buSzTx/>
              <a:buFontTx/>
              <a:buNone/>
              <a:tabLst/>
              <a:defRPr/>
            </a:pPr>
            <a:r>
              <a:rPr kumimoji="0" lang="en-US" altLang="zh-CN" sz="1500" b="0" i="0" u="none" strike="noStrike" kern="1200" cap="none" spc="-37" normalizeH="0" baseline="0" noProof="0" dirty="0">
                <a:ln>
                  <a:noFill/>
                </a:ln>
                <a:solidFill>
                  <a:srgbClr val="FEFEFE"/>
                </a:solidFill>
                <a:effectLst/>
                <a:uLnTx/>
                <a:uFillTx/>
                <a:latin typeface="Times New Roman"/>
                <a:ea typeface="Times New Roman"/>
                <a:cs typeface="+mn-cs"/>
              </a:rPr>
              <a:t>ML</a:t>
            </a:r>
            <a:r>
              <a:rPr kumimoji="0" lang="en-US" altLang="zh-CN" sz="1500" b="0" i="0" u="none" strike="noStrike" kern="1200" cap="none" spc="-8" normalizeH="0" baseline="0" noProof="0" dirty="0">
                <a:ln>
                  <a:noFill/>
                </a:ln>
                <a:solidFill>
                  <a:srgbClr val="FEFEFE"/>
                </a:solidFill>
                <a:effectLst/>
                <a:uLnTx/>
                <a:uFillTx/>
                <a:latin typeface="Times New Roman"/>
                <a:ea typeface="+mn-ea"/>
                <a:cs typeface="Times New Roman"/>
              </a:rPr>
              <a:t> </a:t>
            </a:r>
            <a:r>
              <a:rPr kumimoji="0" lang="zh-CN" altLang="en-US" sz="1500" b="0" i="0" u="none" strike="noStrike" kern="1200" cap="none" spc="-50" normalizeH="0" baseline="0" noProof="0" dirty="0">
                <a:ln>
                  <a:noFill/>
                </a:ln>
                <a:solidFill>
                  <a:srgbClr val="FEFEFE"/>
                </a:solidFill>
                <a:effectLst/>
                <a:uLnTx/>
                <a:uFillTx/>
                <a:latin typeface="굴림"/>
                <a:ea typeface="굴림"/>
                <a:cs typeface="+mn-cs"/>
              </a:rPr>
              <a:t>개발자</a:t>
            </a:r>
            <a:r>
              <a:rPr kumimoji="0" lang="zh-CN" altLang="en-US" sz="1500" b="0" i="0" u="none" strike="noStrike" kern="1200" cap="none" spc="-21" normalizeH="0" baseline="0" noProof="0" dirty="0">
                <a:ln>
                  <a:noFill/>
                </a:ln>
                <a:solidFill>
                  <a:srgbClr val="FEFEFE"/>
                </a:solidFill>
                <a:effectLst/>
                <a:uLnTx/>
                <a:uFillTx/>
                <a:latin typeface="굴림"/>
                <a:ea typeface="+mn-ea"/>
                <a:cs typeface="굴림"/>
              </a:rPr>
              <a:t> </a:t>
            </a:r>
            <a:r>
              <a:rPr kumimoji="0" lang="zh-CN" altLang="en-US" sz="1500" b="0" i="0" u="none" strike="noStrike" kern="1200" cap="none" spc="-46" normalizeH="0" baseline="0" noProof="0" dirty="0">
                <a:ln>
                  <a:noFill/>
                </a:ln>
                <a:solidFill>
                  <a:srgbClr val="FEFEFE"/>
                </a:solidFill>
                <a:effectLst/>
                <a:uLnTx/>
                <a:uFillTx/>
                <a:latin typeface="굴림"/>
                <a:ea typeface="굴림"/>
                <a:cs typeface="+mn-cs"/>
              </a:rPr>
              <a:t>및</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500" b="0" i="0" u="none" strike="noStrike" kern="1200" cap="none" spc="0" normalizeH="0" baseline="0" noProof="0" dirty="0">
                <a:ln>
                  <a:noFill/>
                </a:ln>
                <a:solidFill>
                  <a:srgbClr val="FEFEFE"/>
                </a:solidFill>
                <a:effectLst/>
                <a:uLnTx/>
                <a:uFillTx/>
                <a:latin typeface="굴림"/>
                <a:ea typeface="굴림"/>
                <a:cs typeface="+mn-cs"/>
              </a:rPr>
              <a:t>데이타</a:t>
            </a:r>
            <a:r>
              <a:rPr kumimoji="0" lang="zh-CN" altLang="en-US" sz="1500" b="0" i="0" u="none" strike="noStrike" kern="1200" cap="none" spc="-95" normalizeH="0" baseline="0" noProof="0" dirty="0">
                <a:ln>
                  <a:noFill/>
                </a:ln>
                <a:solidFill>
                  <a:srgbClr val="FEFEFE"/>
                </a:solidFill>
                <a:effectLst/>
                <a:uLnTx/>
                <a:uFillTx/>
                <a:latin typeface="굴림"/>
                <a:ea typeface="+mn-ea"/>
                <a:cs typeface="굴림"/>
              </a:rPr>
              <a:t> </a:t>
            </a:r>
            <a:r>
              <a:rPr kumimoji="0" lang="zh-CN" altLang="en-US" sz="1500" b="0" i="0" u="none" strike="noStrike" kern="1200" cap="none" spc="-4" normalizeH="0" baseline="0" noProof="0" dirty="0">
                <a:ln>
                  <a:noFill/>
                </a:ln>
                <a:solidFill>
                  <a:srgbClr val="FEFEFE"/>
                </a:solidFill>
                <a:effectLst/>
                <a:uLnTx/>
                <a:uFillTx/>
                <a:latin typeface="굴림"/>
                <a:ea typeface="굴림"/>
                <a:cs typeface="+mn-cs"/>
              </a:rPr>
              <a:t>과학자용</a:t>
            </a:r>
          </a:p>
        </p:txBody>
      </p:sp>
      <p:sp>
        <p:nvSpPr>
          <p:cNvPr id="63" name="TextBox 63"/>
          <p:cNvSpPr txBox="1"/>
          <p:nvPr/>
        </p:nvSpPr>
        <p:spPr>
          <a:xfrm>
            <a:off x="2373306" y="3788303"/>
            <a:ext cx="2808970" cy="656334"/>
          </a:xfrm>
          <a:prstGeom prst="rect">
            <a:avLst/>
          </a:prstGeom>
          <a:noFill/>
        </p:spPr>
        <p:txBody>
          <a:bodyPr wrap="square" lIns="0" tIns="0" rIns="0" bIns="0" rtlCol="0">
            <a:spAutoFit/>
          </a:bodyPr>
          <a:lstStyle/>
          <a:p>
            <a:pPr marL="0" marR="0" lvl="0" indent="59419" algn="l" defTabSz="914400" rtl="0" eaLnBrk="1" fontAlgn="auto" latinLnBrk="0" hangingPunct="1">
              <a:lnSpc>
                <a:spcPct val="100000"/>
              </a:lnSpc>
              <a:spcBef>
                <a:spcPts val="0"/>
              </a:spcBef>
              <a:spcAft>
                <a:spcPts val="0"/>
              </a:spcAft>
              <a:buClrTx/>
              <a:buSzTx/>
              <a:buFontTx/>
              <a:buNone/>
              <a:tabLst/>
              <a:defRPr/>
            </a:pPr>
            <a:r>
              <a:rPr kumimoji="0" lang="en-US" altLang="zh-CN" sz="833" b="0" i="0" u="none" strike="noStrike" kern="1200" cap="none" spc="121" normalizeH="0" baseline="0" noProof="0" dirty="0">
                <a:ln>
                  <a:noFill/>
                </a:ln>
                <a:solidFill>
                  <a:srgbClr val="FEFEFE"/>
                </a:solidFill>
                <a:effectLst/>
                <a:uLnTx/>
                <a:uFillTx/>
                <a:latin typeface="Times New Roman"/>
                <a:ea typeface="Times New Roman"/>
                <a:cs typeface="+mn-cs"/>
              </a:rPr>
              <a:t>Pre</a:t>
            </a:r>
            <a:r>
              <a:rPr kumimoji="0" lang="en-US" altLang="zh-CN" sz="833" b="0" i="0" u="none" strike="noStrike" kern="1200" cap="none" spc="100" normalizeH="0" baseline="0" noProof="0" dirty="0">
                <a:ln>
                  <a:noFill/>
                </a:ln>
                <a:solidFill>
                  <a:srgbClr val="FEFEFE"/>
                </a:solidFill>
                <a:effectLst/>
                <a:uLnTx/>
                <a:uFillTx/>
                <a:latin typeface="Times New Roman"/>
                <a:ea typeface="Times New Roman"/>
                <a:cs typeface="+mn-cs"/>
              </a:rPr>
              <a:t>-built</a:t>
            </a:r>
            <a:r>
              <a:rPr kumimoji="0" lang="en-US" altLang="zh-CN" sz="833" b="0" i="0" u="none" strike="noStrike" kern="1200" cap="none" spc="74"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121" normalizeH="0" baseline="0" noProof="0" dirty="0">
                <a:ln>
                  <a:noFill/>
                </a:ln>
                <a:solidFill>
                  <a:srgbClr val="FEFEFE"/>
                </a:solidFill>
                <a:effectLst/>
                <a:uLnTx/>
                <a:uFillTx/>
                <a:latin typeface="Times New Roman"/>
                <a:ea typeface="Times New Roman"/>
                <a:cs typeface="+mn-cs"/>
              </a:rPr>
              <a:t>algorithms</a:t>
            </a:r>
            <a:r>
              <a:rPr kumimoji="0" lang="en-US" altLang="zh-CN" sz="833" b="0" i="0" u="none" strike="noStrike" kern="1200" cap="none" spc="78"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221" normalizeH="0" baseline="0" noProof="0" dirty="0">
                <a:ln>
                  <a:noFill/>
                </a:ln>
                <a:solidFill>
                  <a:srgbClr val="FEFEFE"/>
                </a:solidFill>
                <a:effectLst/>
                <a:uLnTx/>
                <a:uFillTx/>
                <a:latin typeface="Times New Roman"/>
                <a:ea typeface="Times New Roman"/>
                <a:cs typeface="+mn-cs"/>
              </a:rPr>
              <a:t>&amp;</a:t>
            </a:r>
            <a:r>
              <a:rPr kumimoji="0" lang="en-US" altLang="zh-CN" sz="833" b="0" i="0" u="none" strike="noStrike" kern="1200" cap="none" spc="78"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125" normalizeH="0" baseline="0" noProof="0" dirty="0">
                <a:ln>
                  <a:noFill/>
                </a:ln>
                <a:solidFill>
                  <a:srgbClr val="FEFEFE"/>
                </a:solidFill>
                <a:effectLst/>
                <a:uLnTx/>
                <a:uFillTx/>
                <a:latin typeface="Times New Roman"/>
                <a:ea typeface="Times New Roman"/>
                <a:cs typeface="+mn-cs"/>
              </a:rPr>
              <a:t>notebooks</a:t>
            </a:r>
          </a:p>
          <a:p>
            <a:pPr marL="0" marR="0" lvl="0" indent="0" algn="l" defTabSz="914400" rtl="0" eaLnBrk="1" fontAlgn="auto" latinLnBrk="0" hangingPunct="1">
              <a:lnSpc>
                <a:spcPts val="678"/>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39163" algn="l" defTabSz="914400" rtl="0" eaLnBrk="1" fontAlgn="auto" latinLnBrk="0" hangingPunct="1">
              <a:lnSpc>
                <a:spcPct val="100000"/>
              </a:lnSpc>
              <a:spcBef>
                <a:spcPts val="0"/>
              </a:spcBef>
              <a:spcAft>
                <a:spcPts val="0"/>
              </a:spcAft>
              <a:buClrTx/>
              <a:buSzTx/>
              <a:buFontTx/>
              <a:buNone/>
              <a:tabLst/>
              <a:defRPr/>
            </a:pPr>
            <a:r>
              <a:rPr kumimoji="0" lang="en-US" altLang="zh-CN" sz="833" b="0" i="0" u="none" strike="noStrike" kern="1200" cap="none" spc="62" normalizeH="0" baseline="0" noProof="0" dirty="0">
                <a:ln>
                  <a:noFill/>
                </a:ln>
                <a:solidFill>
                  <a:srgbClr val="FEFEFE"/>
                </a:solidFill>
                <a:effectLst/>
                <a:uLnTx/>
                <a:uFillTx/>
                <a:latin typeface="Times New Roman"/>
                <a:ea typeface="Times New Roman"/>
                <a:cs typeface="+mn-cs"/>
              </a:rPr>
              <a:t>Data</a:t>
            </a:r>
            <a:r>
              <a:rPr kumimoji="0" lang="en-US" altLang="zh-CN" sz="833"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53" normalizeH="0" baseline="0" noProof="0" dirty="0">
                <a:ln>
                  <a:noFill/>
                </a:ln>
                <a:solidFill>
                  <a:srgbClr val="FEFEFE"/>
                </a:solidFill>
                <a:effectLst/>
                <a:uLnTx/>
                <a:uFillTx/>
                <a:latin typeface="Times New Roman"/>
                <a:ea typeface="Times New Roman"/>
                <a:cs typeface="+mn-cs"/>
              </a:rPr>
              <a:t>labeling</a:t>
            </a:r>
            <a:r>
              <a:rPr kumimoji="0" lang="en-US" altLang="zh-CN" sz="833"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50" normalizeH="0" baseline="0" noProof="0" dirty="0">
                <a:ln>
                  <a:noFill/>
                </a:ln>
                <a:solidFill>
                  <a:srgbClr val="FEFEFE"/>
                </a:solidFill>
                <a:effectLst/>
                <a:uLnTx/>
                <a:uFillTx/>
                <a:latin typeface="Times New Roman"/>
                <a:ea typeface="Times New Roman"/>
                <a:cs typeface="+mn-cs"/>
              </a:rPr>
              <a:t>(</a:t>
            </a:r>
            <a:r>
              <a:rPr kumimoji="0" lang="en-US" altLang="zh-CN" sz="833" b="0" i="0" u="none" strike="noStrike" kern="1200" cap="none" spc="100" normalizeH="0" baseline="0" noProof="0" dirty="0">
                <a:ln>
                  <a:noFill/>
                </a:ln>
                <a:solidFill>
                  <a:srgbClr val="FEFEFE"/>
                </a:solidFill>
                <a:effectLst/>
                <a:uLnTx/>
                <a:uFillTx/>
                <a:latin typeface="Times New Roman"/>
                <a:ea typeface="Times New Roman"/>
                <a:cs typeface="+mn-cs"/>
              </a:rPr>
              <a:t>G</a:t>
            </a:r>
            <a:r>
              <a:rPr kumimoji="0" lang="en-US" altLang="zh-CN" sz="833"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92" normalizeH="0" baseline="0" noProof="0" dirty="0">
                <a:ln>
                  <a:noFill/>
                </a:ln>
                <a:solidFill>
                  <a:srgbClr val="FEFEFE"/>
                </a:solidFill>
                <a:effectLst/>
                <a:uLnTx/>
                <a:uFillTx/>
                <a:latin typeface="Times New Roman"/>
                <a:ea typeface="Times New Roman"/>
                <a:cs typeface="+mn-cs"/>
              </a:rPr>
              <a:t>R</a:t>
            </a:r>
            <a:r>
              <a:rPr kumimoji="0" lang="en-US" altLang="zh-CN" sz="833"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95" normalizeH="0" baseline="0" noProof="0" dirty="0">
                <a:ln>
                  <a:noFill/>
                </a:ln>
                <a:solidFill>
                  <a:srgbClr val="FEFEFE"/>
                </a:solidFill>
                <a:effectLst/>
                <a:uLnTx/>
                <a:uFillTx/>
                <a:latin typeface="Times New Roman"/>
                <a:ea typeface="Times New Roman"/>
                <a:cs typeface="+mn-cs"/>
              </a:rPr>
              <a:t>O</a:t>
            </a:r>
            <a:r>
              <a:rPr kumimoji="0" lang="en-US" altLang="zh-CN" sz="833"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95" normalizeH="0" baseline="0" noProof="0" dirty="0">
                <a:ln>
                  <a:noFill/>
                </a:ln>
                <a:solidFill>
                  <a:srgbClr val="FEFEFE"/>
                </a:solidFill>
                <a:effectLst/>
                <a:uLnTx/>
                <a:uFillTx/>
                <a:latin typeface="Times New Roman"/>
                <a:ea typeface="Times New Roman"/>
                <a:cs typeface="+mn-cs"/>
              </a:rPr>
              <a:t>U</a:t>
            </a:r>
            <a:r>
              <a:rPr kumimoji="0" lang="en-US" altLang="zh-CN" sz="833"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100" normalizeH="0" baseline="0" noProof="0" dirty="0">
                <a:ln>
                  <a:noFill/>
                </a:ln>
                <a:solidFill>
                  <a:srgbClr val="FEFEFE"/>
                </a:solidFill>
                <a:effectLst/>
                <a:uLnTx/>
                <a:uFillTx/>
                <a:latin typeface="Times New Roman"/>
                <a:ea typeface="Times New Roman"/>
                <a:cs typeface="+mn-cs"/>
              </a:rPr>
              <a:t>N</a:t>
            </a:r>
            <a:r>
              <a:rPr kumimoji="0" lang="en-US" altLang="zh-CN" sz="833" b="0" i="0" u="none" strike="noStrike" kern="1200" cap="none" spc="37"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95" normalizeH="0" baseline="0" noProof="0" dirty="0">
                <a:ln>
                  <a:noFill/>
                </a:ln>
                <a:solidFill>
                  <a:srgbClr val="FEFEFE"/>
                </a:solidFill>
                <a:effectLst/>
                <a:uLnTx/>
                <a:uFillTx/>
                <a:latin typeface="Times New Roman"/>
                <a:ea typeface="Times New Roman"/>
                <a:cs typeface="+mn-cs"/>
              </a:rPr>
              <a:t>D</a:t>
            </a:r>
            <a:r>
              <a:rPr kumimoji="0" lang="en-US" altLang="zh-CN" sz="833"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83" normalizeH="0" baseline="0" noProof="0" dirty="0">
                <a:ln>
                  <a:noFill/>
                </a:ln>
                <a:solidFill>
                  <a:srgbClr val="FEFEFE"/>
                </a:solidFill>
                <a:effectLst/>
                <a:uLnTx/>
                <a:uFillTx/>
                <a:latin typeface="Times New Roman"/>
                <a:ea typeface="Times New Roman"/>
                <a:cs typeface="+mn-cs"/>
              </a:rPr>
              <a:t>T</a:t>
            </a:r>
            <a:r>
              <a:rPr kumimoji="0" lang="en-US" altLang="zh-CN" sz="833"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92" normalizeH="0" baseline="0" noProof="0" dirty="0">
                <a:ln>
                  <a:noFill/>
                </a:ln>
                <a:solidFill>
                  <a:srgbClr val="FEFEFE"/>
                </a:solidFill>
                <a:effectLst/>
                <a:uLnTx/>
                <a:uFillTx/>
                <a:latin typeface="Times New Roman"/>
                <a:ea typeface="Times New Roman"/>
                <a:cs typeface="+mn-cs"/>
              </a:rPr>
              <a:t>R</a:t>
            </a:r>
            <a:r>
              <a:rPr kumimoji="0" lang="en-US" altLang="zh-CN" sz="833"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95" normalizeH="0" baseline="0" noProof="0" dirty="0">
                <a:ln>
                  <a:noFill/>
                </a:ln>
                <a:solidFill>
                  <a:srgbClr val="FEFEFE"/>
                </a:solidFill>
                <a:effectLst/>
                <a:uLnTx/>
                <a:uFillTx/>
                <a:latin typeface="Times New Roman"/>
                <a:ea typeface="Times New Roman"/>
                <a:cs typeface="+mn-cs"/>
              </a:rPr>
              <a:t>U</a:t>
            </a:r>
            <a:r>
              <a:rPr kumimoji="0" lang="en-US" altLang="zh-CN" sz="833"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83" normalizeH="0" baseline="0" noProof="0" dirty="0">
                <a:ln>
                  <a:noFill/>
                </a:ln>
                <a:solidFill>
                  <a:srgbClr val="FEFEFE"/>
                </a:solidFill>
                <a:effectLst/>
                <a:uLnTx/>
                <a:uFillTx/>
                <a:latin typeface="Times New Roman"/>
                <a:ea typeface="Times New Roman"/>
                <a:cs typeface="+mn-cs"/>
              </a:rPr>
              <a:t>T</a:t>
            </a:r>
            <a:r>
              <a:rPr kumimoji="0" lang="en-US" altLang="zh-CN" sz="833"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100" normalizeH="0" baseline="0" noProof="0" dirty="0">
                <a:ln>
                  <a:noFill/>
                </a:ln>
                <a:solidFill>
                  <a:srgbClr val="FEFEFE"/>
                </a:solidFill>
                <a:effectLst/>
                <a:uLnTx/>
                <a:uFillTx/>
                <a:latin typeface="Times New Roman"/>
                <a:ea typeface="Times New Roman"/>
                <a:cs typeface="+mn-cs"/>
              </a:rPr>
              <a:t>H</a:t>
            </a:r>
            <a:r>
              <a:rPr kumimoji="0" lang="en-US" altLang="zh-CN" sz="833" b="0" i="0" u="none" strike="noStrike" kern="1200" cap="none" spc="37"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46" normalizeH="0" baseline="0" noProof="0" dirty="0">
                <a:ln>
                  <a:noFill/>
                </a:ln>
                <a:solidFill>
                  <a:srgbClr val="FEFEFE"/>
                </a:solidFill>
                <a:effectLst/>
                <a:uLnTx/>
                <a:uFillTx/>
                <a:latin typeface="Times New Roman"/>
                <a:ea typeface="Times New Roman"/>
                <a:cs typeface="+mn-cs"/>
              </a:rPr>
              <a:t>)</a:t>
            </a:r>
          </a:p>
          <a:p>
            <a:pPr marL="0" marR="0" lvl="0" indent="0" algn="l" defTabSz="914400" rtl="0" eaLnBrk="1" fontAlgn="auto" latinLnBrk="0" hangingPunct="1">
              <a:lnSpc>
                <a:spcPts val="500"/>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0">
              <a:lnSpc>
                <a:spcPct val="95833"/>
              </a:lnSpc>
              <a:spcBef>
                <a:spcPts val="0"/>
              </a:spcBef>
              <a:spcAft>
                <a:spcPts val="0"/>
              </a:spcAft>
              <a:buClrTx/>
              <a:buSzTx/>
              <a:buFontTx/>
              <a:buNone/>
              <a:tabLst>
                <a:tab pos="372412" algn="l"/>
                <a:tab pos="1145070" algn="l"/>
              </a:tabLst>
              <a:defRPr/>
            </a:pPr>
            <a:r>
              <a:rPr kumimoji="0" lang="en-US" altLang="zh-CN" sz="833" b="0" i="0" u="none" strike="noStrike" kern="1200" cap="none" spc="50" normalizeH="0" baseline="0" noProof="0" dirty="0">
                <a:ln>
                  <a:noFill/>
                </a:ln>
                <a:solidFill>
                  <a:srgbClr val="FEFEFE"/>
                </a:solidFill>
                <a:effectLst/>
                <a:uLnTx/>
                <a:uFillTx/>
                <a:latin typeface="Times New Roman"/>
                <a:ea typeface="Times New Roman"/>
                <a:cs typeface="+mn-cs"/>
              </a:rPr>
              <a:t>Algorithms</a:t>
            </a:r>
            <a:r>
              <a:rPr kumimoji="0" lang="en-US" altLang="zh-CN" sz="833"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125" normalizeH="0" baseline="0" noProof="0" dirty="0">
                <a:ln>
                  <a:noFill/>
                </a:ln>
                <a:solidFill>
                  <a:srgbClr val="FEFEFE"/>
                </a:solidFill>
                <a:effectLst/>
                <a:uLnTx/>
                <a:uFillTx/>
                <a:latin typeface="Times New Roman"/>
                <a:ea typeface="Times New Roman"/>
                <a:cs typeface="+mn-cs"/>
              </a:rPr>
              <a:t>&amp;</a:t>
            </a:r>
            <a:r>
              <a:rPr kumimoji="0" lang="en-US" altLang="zh-CN" sz="833"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53" normalizeH="0" baseline="0" noProof="0" dirty="0">
                <a:ln>
                  <a:noFill/>
                </a:ln>
                <a:solidFill>
                  <a:srgbClr val="FEFEFE"/>
                </a:solidFill>
                <a:effectLst/>
                <a:uLnTx/>
                <a:uFillTx/>
                <a:latin typeface="Times New Roman"/>
                <a:ea typeface="Times New Roman"/>
                <a:cs typeface="+mn-cs"/>
              </a:rPr>
              <a:t>models</a:t>
            </a:r>
            <a:r>
              <a:rPr kumimoji="0" lang="en-US" altLang="zh-CN" sz="833"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50" normalizeH="0" baseline="0" noProof="0" dirty="0">
                <a:ln>
                  <a:noFill/>
                </a:ln>
                <a:solidFill>
                  <a:srgbClr val="FEFEFE"/>
                </a:solidFill>
                <a:effectLst/>
                <a:uLnTx/>
                <a:uFillTx/>
                <a:latin typeface="Times New Roman"/>
                <a:ea typeface="Times New Roman"/>
                <a:cs typeface="+mn-cs"/>
              </a:rPr>
              <a:t>(</a:t>
            </a:r>
            <a:r>
              <a:rPr kumimoji="0" lang="en-US" altLang="zh-CN" sz="833"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87" normalizeH="0" baseline="0" noProof="0" dirty="0">
                <a:ln>
                  <a:noFill/>
                </a:ln>
                <a:solidFill>
                  <a:srgbClr val="FEFEFE"/>
                </a:solidFill>
                <a:effectLst/>
                <a:uLnTx/>
                <a:uFillTx/>
                <a:latin typeface="Times New Roman"/>
                <a:ea typeface="Times New Roman"/>
                <a:cs typeface="+mn-cs"/>
              </a:rPr>
              <a:t>A</a:t>
            </a:r>
            <a:r>
              <a:rPr kumimoji="0" lang="en-US" altLang="zh-CN" sz="833"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107" normalizeH="0" baseline="0" noProof="0" dirty="0">
                <a:ln>
                  <a:noFill/>
                </a:ln>
                <a:solidFill>
                  <a:srgbClr val="FEFEFE"/>
                </a:solidFill>
                <a:effectLst/>
                <a:uLnTx/>
                <a:uFillTx/>
                <a:latin typeface="Times New Roman"/>
                <a:ea typeface="Times New Roman"/>
                <a:cs typeface="+mn-cs"/>
              </a:rPr>
              <a:t>W</a:t>
            </a:r>
            <a:r>
              <a:rPr kumimoji="0" lang="en-US" altLang="zh-CN" sz="833"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67" normalizeH="0" baseline="0" noProof="0" dirty="0">
                <a:ln>
                  <a:noFill/>
                </a:ln>
                <a:solidFill>
                  <a:srgbClr val="FEFEFE"/>
                </a:solidFill>
                <a:effectLst/>
                <a:uLnTx/>
                <a:uFillTx/>
                <a:latin typeface="Times New Roman"/>
                <a:ea typeface="Times New Roman"/>
                <a:cs typeface="+mn-cs"/>
              </a:rPr>
              <a:t>S</a:t>
            </a:r>
            <a:r>
              <a:rPr kumimoji="0" lang="en-US" altLang="zh-CN" sz="833"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104" normalizeH="0" baseline="0" noProof="0" dirty="0">
                <a:ln>
                  <a:noFill/>
                </a:ln>
                <a:solidFill>
                  <a:srgbClr val="FEFEFE"/>
                </a:solidFill>
                <a:effectLst/>
                <a:uLnTx/>
                <a:uFillTx/>
                <a:latin typeface="Times New Roman"/>
                <a:ea typeface="Times New Roman"/>
                <a:cs typeface="+mn-cs"/>
              </a:rPr>
              <a:t>M</a:t>
            </a:r>
            <a:r>
              <a:rPr kumimoji="0" lang="en-US" altLang="zh-CN" sz="833"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83" normalizeH="0" baseline="0" noProof="0" dirty="0">
                <a:ln>
                  <a:noFill/>
                </a:ln>
                <a:solidFill>
                  <a:srgbClr val="FEFEFE"/>
                </a:solidFill>
                <a:effectLst/>
                <a:uLnTx/>
                <a:uFillTx/>
                <a:latin typeface="Times New Roman"/>
                <a:ea typeface="Times New Roman"/>
                <a:cs typeface="+mn-cs"/>
              </a:rPr>
              <a:t>A</a:t>
            </a:r>
            <a:r>
              <a:rPr kumimoji="0" lang="en-US" altLang="zh-CN" sz="833"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78" normalizeH="0" baseline="0" noProof="0" dirty="0">
                <a:ln>
                  <a:noFill/>
                </a:ln>
                <a:solidFill>
                  <a:srgbClr val="FEFEFE"/>
                </a:solidFill>
                <a:effectLst/>
                <a:uLnTx/>
                <a:uFillTx/>
                <a:latin typeface="Times New Roman"/>
                <a:ea typeface="Times New Roman"/>
                <a:cs typeface="+mn-cs"/>
              </a:rPr>
              <a:t>R</a:t>
            </a:r>
            <a:r>
              <a:rPr kumimoji="0" lang="en-US" altLang="zh-CN" sz="833"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83" normalizeH="0" baseline="0" noProof="0" dirty="0">
                <a:ln>
                  <a:noFill/>
                </a:ln>
                <a:solidFill>
                  <a:srgbClr val="FEFEFE"/>
                </a:solidFill>
                <a:effectLst/>
                <a:uLnTx/>
                <a:uFillTx/>
                <a:latin typeface="Times New Roman"/>
                <a:ea typeface="Times New Roman"/>
                <a:cs typeface="+mn-cs"/>
              </a:rPr>
              <a:t>K</a:t>
            </a:r>
            <a:r>
              <a:rPr kumimoji="0" lang="en-US" altLang="zh-CN" sz="833"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71" normalizeH="0" baseline="0" noProof="0" dirty="0">
                <a:ln>
                  <a:noFill/>
                </a:ln>
                <a:solidFill>
                  <a:srgbClr val="FEFEFE"/>
                </a:solidFill>
                <a:effectLst/>
                <a:uLnTx/>
                <a:uFillTx/>
                <a:latin typeface="Times New Roman"/>
                <a:ea typeface="Times New Roman"/>
                <a:cs typeface="+mn-cs"/>
              </a:rPr>
              <a:t>E</a:t>
            </a:r>
            <a:r>
              <a:rPr kumimoji="0" lang="en-US" altLang="zh-CN" sz="833"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74" normalizeH="0" baseline="0" noProof="0" dirty="0">
                <a:ln>
                  <a:noFill/>
                </a:ln>
                <a:solidFill>
                  <a:srgbClr val="FEFEFE"/>
                </a:solidFill>
                <a:effectLst/>
                <a:uLnTx/>
                <a:uFillTx/>
                <a:latin typeface="Times New Roman"/>
                <a:ea typeface="Times New Roman"/>
                <a:cs typeface="+mn-cs"/>
              </a:rPr>
              <a:t>T</a:t>
            </a:r>
            <a:r>
              <a:rPr kumimoji="0" lang="en-US" altLang="zh-CN" sz="833"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62" normalizeH="0" baseline="0" noProof="0" dirty="0">
                <a:ln>
                  <a:noFill/>
                </a:ln>
                <a:solidFill>
                  <a:srgbClr val="FEFEFE"/>
                </a:solidFill>
                <a:effectLst/>
                <a:uLnTx/>
                <a:uFillTx/>
                <a:latin typeface="Times New Roman"/>
                <a:ea typeface="Times New Roman"/>
                <a:cs typeface="+mn-cs"/>
              </a:rPr>
              <a:t>P</a:t>
            </a:r>
            <a:r>
              <a:rPr kumimoji="0" lang="en-US" altLang="zh-CN" sz="833"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74" normalizeH="0" baseline="0" noProof="0" dirty="0">
                <a:ln>
                  <a:noFill/>
                </a:ln>
                <a:solidFill>
                  <a:srgbClr val="FEFEFE"/>
                </a:solidFill>
                <a:effectLst/>
                <a:uLnTx/>
                <a:uFillTx/>
                <a:latin typeface="Times New Roman"/>
                <a:ea typeface="Times New Roman"/>
                <a:cs typeface="+mn-cs"/>
              </a:rPr>
              <a:t>L</a:t>
            </a:r>
            <a:r>
              <a:rPr kumimoji="0" lang="en-US" altLang="zh-CN" sz="833"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83" normalizeH="0" baseline="0" noProof="0" dirty="0">
                <a:ln>
                  <a:noFill/>
                </a:ln>
                <a:solidFill>
                  <a:srgbClr val="FEFEFE"/>
                </a:solidFill>
                <a:effectLst/>
                <a:uLnTx/>
                <a:uFillTx/>
                <a:latin typeface="Times New Roman"/>
                <a:ea typeface="Times New Roman"/>
                <a:cs typeface="+mn-cs"/>
              </a:rPr>
              <a:t>A</a:t>
            </a:r>
            <a:r>
              <a:rPr kumimoji="0" lang="en-US" altLang="zh-CN" sz="833"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78" normalizeH="0" baseline="0" noProof="0" dirty="0">
                <a:ln>
                  <a:noFill/>
                </a:ln>
                <a:solidFill>
                  <a:srgbClr val="FEFEFE"/>
                </a:solidFill>
                <a:effectLst/>
                <a:uLnTx/>
                <a:uFillTx/>
                <a:latin typeface="Times New Roman"/>
                <a:ea typeface="Times New Roman"/>
                <a:cs typeface="+mn-cs"/>
              </a:rPr>
              <a:t>C</a:t>
            </a:r>
            <a:r>
              <a:rPr kumimoji="0" lang="en-US" altLang="zh-CN" sz="833"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71" normalizeH="0" baseline="0" noProof="0" dirty="0">
                <a:ln>
                  <a:noFill/>
                </a:ln>
                <a:solidFill>
                  <a:srgbClr val="FEFEFE"/>
                </a:solidFill>
                <a:effectLst/>
                <a:uLnTx/>
                <a:uFillTx/>
                <a:latin typeface="Times New Roman"/>
                <a:ea typeface="Times New Roman"/>
                <a:cs typeface="+mn-cs"/>
              </a:rPr>
              <a:t>E</a:t>
            </a:r>
            <a:r>
              <a:rPr kumimoji="0" lang="en-US" altLang="zh-CN" sz="833" b="0" i="0" u="none" strike="noStrike" kern="1200" cap="none" spc="0"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0" normalizeH="0" baseline="0" noProof="0" dirty="0">
                <a:ln>
                  <a:noFill/>
                </a:ln>
                <a:solidFill>
                  <a:srgbClr val="FEFEFE"/>
                </a:solidFill>
                <a:effectLst/>
                <a:uLnTx/>
                <a:uFillTx/>
                <a:latin typeface="Times New Roman"/>
                <a:ea typeface="Times New Roman"/>
                <a:cs typeface="+mn-cs"/>
              </a:rPr>
              <a:t>F</a:t>
            </a:r>
            <a:r>
              <a:rPr kumimoji="0" lang="en-US" altLang="zh-CN" sz="833" b="0" i="0" u="none" strike="noStrike" kern="1200" cap="none" spc="53"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0" normalizeH="0" baseline="0" noProof="0" dirty="0">
                <a:ln>
                  <a:noFill/>
                </a:ln>
                <a:solidFill>
                  <a:srgbClr val="FEFEFE"/>
                </a:solidFill>
                <a:effectLst/>
                <a:uLnTx/>
                <a:uFillTx/>
                <a:latin typeface="Times New Roman"/>
                <a:ea typeface="Times New Roman"/>
                <a:cs typeface="+mn-cs"/>
              </a:rPr>
              <a:t>O</a:t>
            </a:r>
            <a:r>
              <a:rPr kumimoji="0" lang="en-US" altLang="zh-CN" sz="833" b="0" i="0" u="none" strike="noStrike" kern="1200" cap="none" spc="53"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0" normalizeH="0" baseline="0" noProof="0" dirty="0">
                <a:ln>
                  <a:noFill/>
                </a:ln>
                <a:solidFill>
                  <a:srgbClr val="FEFEFE"/>
                </a:solidFill>
                <a:effectLst/>
                <a:uLnTx/>
                <a:uFillTx/>
                <a:latin typeface="Times New Roman"/>
                <a:ea typeface="Times New Roman"/>
                <a:cs typeface="+mn-cs"/>
              </a:rPr>
              <a:t>R	M</a:t>
            </a:r>
            <a:r>
              <a:rPr kumimoji="0" lang="en-US" altLang="zh-CN" sz="833"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0" normalizeH="0" baseline="0" noProof="0" dirty="0">
                <a:ln>
                  <a:noFill/>
                </a:ln>
                <a:solidFill>
                  <a:srgbClr val="FEFEFE"/>
                </a:solidFill>
                <a:effectLst/>
                <a:uLnTx/>
                <a:uFillTx/>
                <a:latin typeface="Times New Roman"/>
                <a:ea typeface="Times New Roman"/>
                <a:cs typeface="+mn-cs"/>
              </a:rPr>
              <a:t>A</a:t>
            </a:r>
            <a:r>
              <a:rPr kumimoji="0" lang="en-US" altLang="zh-CN" sz="833"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0" normalizeH="0" baseline="0" noProof="0" dirty="0">
                <a:ln>
                  <a:noFill/>
                </a:ln>
                <a:solidFill>
                  <a:srgbClr val="FEFEFE"/>
                </a:solidFill>
                <a:effectLst/>
                <a:uLnTx/>
                <a:uFillTx/>
                <a:latin typeface="Times New Roman"/>
                <a:ea typeface="Times New Roman"/>
                <a:cs typeface="+mn-cs"/>
              </a:rPr>
              <a:t>C</a:t>
            </a:r>
            <a:r>
              <a:rPr kumimoji="0" lang="en-US" altLang="zh-CN" sz="833"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0" normalizeH="0" baseline="0" noProof="0" dirty="0">
                <a:ln>
                  <a:noFill/>
                </a:ln>
                <a:solidFill>
                  <a:srgbClr val="FEFEFE"/>
                </a:solidFill>
                <a:effectLst/>
                <a:uLnTx/>
                <a:uFillTx/>
                <a:latin typeface="Times New Roman"/>
                <a:ea typeface="Times New Roman"/>
                <a:cs typeface="+mn-cs"/>
              </a:rPr>
              <a:t>H</a:t>
            </a:r>
            <a:r>
              <a:rPr kumimoji="0" lang="en-US" altLang="zh-CN" sz="833"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0" normalizeH="0" baseline="0" noProof="0" dirty="0">
                <a:ln>
                  <a:noFill/>
                </a:ln>
                <a:solidFill>
                  <a:srgbClr val="FEFEFE"/>
                </a:solidFill>
                <a:effectLst/>
                <a:uLnTx/>
                <a:uFillTx/>
                <a:latin typeface="Times New Roman"/>
                <a:ea typeface="Times New Roman"/>
                <a:cs typeface="+mn-cs"/>
              </a:rPr>
              <a:t>I</a:t>
            </a:r>
            <a:r>
              <a:rPr kumimoji="0" lang="en-US" altLang="zh-CN" sz="833"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0" normalizeH="0" baseline="0" noProof="0" dirty="0">
                <a:ln>
                  <a:noFill/>
                </a:ln>
                <a:solidFill>
                  <a:srgbClr val="FEFEFE"/>
                </a:solidFill>
                <a:effectLst/>
                <a:uLnTx/>
                <a:uFillTx/>
                <a:latin typeface="Times New Roman"/>
                <a:ea typeface="Times New Roman"/>
                <a:cs typeface="+mn-cs"/>
              </a:rPr>
              <a:t>N</a:t>
            </a:r>
            <a:r>
              <a:rPr kumimoji="0" lang="en-US" altLang="zh-CN" sz="833"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0" normalizeH="0" baseline="0" noProof="0" dirty="0">
                <a:ln>
                  <a:noFill/>
                </a:ln>
                <a:solidFill>
                  <a:srgbClr val="FEFEFE"/>
                </a:solidFill>
                <a:effectLst/>
                <a:uLnTx/>
                <a:uFillTx/>
                <a:latin typeface="Times New Roman"/>
                <a:ea typeface="Times New Roman"/>
                <a:cs typeface="+mn-cs"/>
              </a:rPr>
              <a:t>E	L</a:t>
            </a:r>
            <a:r>
              <a:rPr kumimoji="0" lang="en-US" altLang="zh-CN" sz="833" b="0" i="0" u="none" strike="noStrike" kern="1200" cap="none" spc="21"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0" normalizeH="0" baseline="0" noProof="0" dirty="0">
                <a:ln>
                  <a:noFill/>
                </a:ln>
                <a:solidFill>
                  <a:srgbClr val="FEFEFE"/>
                </a:solidFill>
                <a:effectLst/>
                <a:uLnTx/>
                <a:uFillTx/>
                <a:latin typeface="Times New Roman"/>
                <a:ea typeface="Times New Roman"/>
                <a:cs typeface="+mn-cs"/>
              </a:rPr>
              <a:t>E</a:t>
            </a:r>
            <a:r>
              <a:rPr kumimoji="0" lang="en-US" altLang="zh-CN" sz="833"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0" normalizeH="0" baseline="0" noProof="0" dirty="0">
                <a:ln>
                  <a:noFill/>
                </a:ln>
                <a:solidFill>
                  <a:srgbClr val="FEFEFE"/>
                </a:solidFill>
                <a:effectLst/>
                <a:uLnTx/>
                <a:uFillTx/>
                <a:latin typeface="Times New Roman"/>
                <a:ea typeface="Times New Roman"/>
                <a:cs typeface="+mn-cs"/>
              </a:rPr>
              <a:t>A</a:t>
            </a:r>
            <a:r>
              <a:rPr kumimoji="0" lang="en-US" altLang="zh-CN" sz="833"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0" normalizeH="0" baseline="0" noProof="0" dirty="0">
                <a:ln>
                  <a:noFill/>
                </a:ln>
                <a:solidFill>
                  <a:srgbClr val="FEFEFE"/>
                </a:solidFill>
                <a:effectLst/>
                <a:uLnTx/>
                <a:uFillTx/>
                <a:latin typeface="Times New Roman"/>
                <a:ea typeface="Times New Roman"/>
                <a:cs typeface="+mn-cs"/>
              </a:rPr>
              <a:t>R</a:t>
            </a:r>
            <a:r>
              <a:rPr kumimoji="0" lang="en-US" altLang="zh-CN" sz="833" b="0" i="0" u="none" strike="noStrike" kern="1200" cap="none" spc="21"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0" normalizeH="0" baseline="0" noProof="0" dirty="0">
                <a:ln>
                  <a:noFill/>
                </a:ln>
                <a:solidFill>
                  <a:srgbClr val="FEFEFE"/>
                </a:solidFill>
                <a:effectLst/>
                <a:uLnTx/>
                <a:uFillTx/>
                <a:latin typeface="Times New Roman"/>
                <a:ea typeface="Times New Roman"/>
                <a:cs typeface="+mn-cs"/>
              </a:rPr>
              <a:t>N</a:t>
            </a:r>
            <a:r>
              <a:rPr kumimoji="0" lang="en-US" altLang="zh-CN" sz="833"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0" normalizeH="0" baseline="0" noProof="0" dirty="0">
                <a:ln>
                  <a:noFill/>
                </a:ln>
                <a:solidFill>
                  <a:srgbClr val="FEFEFE"/>
                </a:solidFill>
                <a:effectLst/>
                <a:uLnTx/>
                <a:uFillTx/>
                <a:latin typeface="Times New Roman"/>
                <a:ea typeface="Times New Roman"/>
                <a:cs typeface="+mn-cs"/>
              </a:rPr>
              <a:t>I</a:t>
            </a:r>
            <a:r>
              <a:rPr kumimoji="0" lang="en-US" altLang="zh-CN" sz="833"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0" normalizeH="0" baseline="0" noProof="0" dirty="0">
                <a:ln>
                  <a:noFill/>
                </a:ln>
                <a:solidFill>
                  <a:srgbClr val="FEFEFE"/>
                </a:solidFill>
                <a:effectLst/>
                <a:uLnTx/>
                <a:uFillTx/>
                <a:latin typeface="Times New Roman"/>
                <a:ea typeface="Times New Roman"/>
                <a:cs typeface="+mn-cs"/>
              </a:rPr>
              <a:t>N</a:t>
            </a:r>
            <a:r>
              <a:rPr kumimoji="0" lang="en-US" altLang="zh-CN" sz="833"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0" normalizeH="0" baseline="0" noProof="0" dirty="0">
                <a:ln>
                  <a:noFill/>
                </a:ln>
                <a:solidFill>
                  <a:srgbClr val="FEFEFE"/>
                </a:solidFill>
                <a:effectLst/>
                <a:uLnTx/>
                <a:uFillTx/>
                <a:latin typeface="Times New Roman"/>
                <a:ea typeface="Times New Roman"/>
                <a:cs typeface="+mn-cs"/>
              </a:rPr>
              <a:t>G</a:t>
            </a:r>
            <a:r>
              <a:rPr kumimoji="0" lang="en-US" altLang="zh-CN" sz="833" b="0" i="0" u="none" strike="noStrike" kern="1200" cap="none" spc="21"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0" normalizeH="0" baseline="0" noProof="0" dirty="0">
                <a:ln>
                  <a:noFill/>
                </a:ln>
                <a:solidFill>
                  <a:srgbClr val="FEFEFE"/>
                </a:solidFill>
                <a:effectLst/>
                <a:uLnTx/>
                <a:uFillTx/>
                <a:latin typeface="Times New Roman"/>
                <a:ea typeface="Times New Roman"/>
                <a:cs typeface="+mn-cs"/>
              </a:rPr>
              <a:t>)</a:t>
            </a:r>
          </a:p>
        </p:txBody>
      </p:sp>
      <p:sp>
        <p:nvSpPr>
          <p:cNvPr id="64" name="TextBox 64"/>
          <p:cNvSpPr txBox="1"/>
          <p:nvPr/>
        </p:nvSpPr>
        <p:spPr>
          <a:xfrm>
            <a:off x="5980273" y="3724646"/>
            <a:ext cx="1975419" cy="707501"/>
          </a:xfrm>
          <a:prstGeom prst="rect">
            <a:avLst/>
          </a:prstGeom>
          <a:noFill/>
        </p:spPr>
        <p:txBody>
          <a:bodyPr wrap="square" lIns="0" tIns="0" rIns="0" bIns="0" rtlCol="0">
            <a:spAutoFit/>
          </a:bodyPr>
          <a:lstStyle/>
          <a:p>
            <a:pPr marL="0" marR="0" lvl="0" indent="0" algn="l" defTabSz="914400" rtl="0" eaLnBrk="1" fontAlgn="auto" latinLnBrk="0" hangingPunct="0">
              <a:lnSpc>
                <a:spcPct val="183749"/>
              </a:lnSpc>
              <a:spcBef>
                <a:spcPts val="0"/>
              </a:spcBef>
              <a:spcAft>
                <a:spcPts val="0"/>
              </a:spcAft>
              <a:buClrTx/>
              <a:buSzTx/>
              <a:buFontTx/>
              <a:buNone/>
              <a:tabLst/>
              <a:defRPr/>
            </a:pPr>
            <a:r>
              <a:rPr kumimoji="0" lang="en-US" altLang="zh-CN" sz="833" b="0" i="0" u="none" strike="noStrike" kern="1200" cap="none" spc="142" normalizeH="0" baseline="0" noProof="0" dirty="0">
                <a:ln>
                  <a:noFill/>
                </a:ln>
                <a:solidFill>
                  <a:srgbClr val="FEFEFE"/>
                </a:solidFill>
                <a:effectLst/>
                <a:uLnTx/>
                <a:uFillTx/>
                <a:latin typeface="Times New Roman"/>
                <a:ea typeface="Times New Roman"/>
                <a:cs typeface="+mn-cs"/>
              </a:rPr>
              <a:t>One</a:t>
            </a:r>
            <a:r>
              <a:rPr kumimoji="0" lang="en-US" altLang="zh-CN" sz="833" b="0" i="0" u="none" strike="noStrike" kern="1200" cap="none" spc="95" normalizeH="0" baseline="0" noProof="0" dirty="0">
                <a:ln>
                  <a:noFill/>
                </a:ln>
                <a:solidFill>
                  <a:srgbClr val="FEFEFE"/>
                </a:solidFill>
                <a:effectLst/>
                <a:uLnTx/>
                <a:uFillTx/>
                <a:latin typeface="Times New Roman"/>
                <a:ea typeface="Times New Roman"/>
                <a:cs typeface="+mn-cs"/>
              </a:rPr>
              <a:t>-</a:t>
            </a:r>
            <a:r>
              <a:rPr kumimoji="0" lang="en-US" altLang="zh-CN" sz="833" b="0" i="0" u="none" strike="noStrike" kern="1200" cap="none" spc="100" normalizeH="0" baseline="0" noProof="0" dirty="0">
                <a:ln>
                  <a:noFill/>
                </a:ln>
                <a:solidFill>
                  <a:srgbClr val="FEFEFE"/>
                </a:solidFill>
                <a:effectLst/>
                <a:uLnTx/>
                <a:uFillTx/>
                <a:latin typeface="Times New Roman"/>
                <a:ea typeface="Times New Roman"/>
                <a:cs typeface="+mn-cs"/>
              </a:rPr>
              <a:t>click</a:t>
            </a:r>
            <a:r>
              <a:rPr kumimoji="0" lang="en-US" altLang="zh-CN" sz="833" b="0" i="0" u="none" strike="noStrike" kern="1200" cap="none" spc="67"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128" normalizeH="0" baseline="0" noProof="0" dirty="0">
                <a:ln>
                  <a:noFill/>
                </a:ln>
                <a:solidFill>
                  <a:srgbClr val="FEFEFE"/>
                </a:solidFill>
                <a:effectLst/>
                <a:uLnTx/>
                <a:uFillTx/>
                <a:latin typeface="Times New Roman"/>
                <a:ea typeface="Times New Roman"/>
                <a:cs typeface="+mn-cs"/>
              </a:rPr>
              <a:t>model</a:t>
            </a:r>
            <a:r>
              <a:rPr kumimoji="0" lang="en-US" altLang="zh-CN" sz="833" b="0" i="0" u="none" strike="noStrike" kern="1200" cap="none" spc="71"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100" normalizeH="0" baseline="0" noProof="0" dirty="0">
                <a:ln>
                  <a:noFill/>
                </a:ln>
                <a:solidFill>
                  <a:srgbClr val="FEFEFE"/>
                </a:solidFill>
                <a:effectLst/>
                <a:uLnTx/>
                <a:uFillTx/>
                <a:latin typeface="Times New Roman"/>
                <a:ea typeface="Times New Roman"/>
                <a:cs typeface="+mn-cs"/>
              </a:rPr>
              <a:t>training</a:t>
            </a:r>
            <a:r>
              <a:rPr kumimoji="0" lang="en-US" altLang="zh-CN" sz="833" b="0" i="0" u="none" strike="noStrike" kern="1200" cap="none" spc="71"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225" normalizeH="0" baseline="0" noProof="0" dirty="0">
                <a:ln>
                  <a:noFill/>
                </a:ln>
                <a:solidFill>
                  <a:srgbClr val="FEFEFE"/>
                </a:solidFill>
                <a:effectLst/>
                <a:uLnTx/>
                <a:uFillTx/>
                <a:latin typeface="Times New Roman"/>
                <a:ea typeface="Times New Roman"/>
                <a:cs typeface="+mn-cs"/>
              </a:rPr>
              <a:t>&amp;</a:t>
            </a:r>
            <a:r>
              <a:rPr kumimoji="0" lang="en-US" altLang="zh-CN" sz="833" b="0" i="0" u="none" strike="noStrike" kern="1200" cap="none" spc="71"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107" normalizeH="0" baseline="0" noProof="0" dirty="0">
                <a:ln>
                  <a:noFill/>
                </a:ln>
                <a:solidFill>
                  <a:srgbClr val="FEFEFE"/>
                </a:solidFill>
                <a:effectLst/>
                <a:uLnTx/>
                <a:uFillTx/>
                <a:latin typeface="Times New Roman"/>
                <a:ea typeface="Times New Roman"/>
                <a:cs typeface="+mn-cs"/>
              </a:rPr>
              <a:t>tuning</a:t>
            </a:r>
            <a:r>
              <a:rPr kumimoji="0" lang="en-US" altLang="zh-CN" sz="833" b="0" i="0" u="none" strike="noStrike" kern="1200" cap="none" spc="0"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87" normalizeH="0" baseline="0" noProof="0" dirty="0">
                <a:ln>
                  <a:noFill/>
                </a:ln>
                <a:solidFill>
                  <a:srgbClr val="FEFEFE"/>
                </a:solidFill>
                <a:effectLst/>
                <a:uLnTx/>
                <a:uFillTx/>
                <a:latin typeface="Times New Roman"/>
                <a:ea typeface="Times New Roman"/>
                <a:cs typeface="+mn-cs"/>
              </a:rPr>
              <a:t>Optimization</a:t>
            </a:r>
            <a:r>
              <a:rPr kumimoji="0" lang="en-US" altLang="zh-CN" sz="833" b="0" i="0" u="none" strike="noStrike" kern="1200" cap="none" spc="50"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83" normalizeH="0" baseline="0" noProof="0" dirty="0">
                <a:ln>
                  <a:noFill/>
                </a:ln>
                <a:solidFill>
                  <a:srgbClr val="FEFEFE"/>
                </a:solidFill>
                <a:effectLst/>
                <a:uLnTx/>
                <a:uFillTx/>
                <a:latin typeface="Times New Roman"/>
                <a:ea typeface="Times New Roman"/>
                <a:cs typeface="+mn-cs"/>
              </a:rPr>
              <a:t>(</a:t>
            </a:r>
            <a:r>
              <a:rPr kumimoji="0" lang="en-US" altLang="zh-CN" sz="833" b="0" i="0" u="none" strike="noStrike" kern="1200" cap="none" spc="146" normalizeH="0" baseline="0" noProof="0" dirty="0">
                <a:ln>
                  <a:noFill/>
                </a:ln>
                <a:solidFill>
                  <a:srgbClr val="FEFEFE"/>
                </a:solidFill>
                <a:effectLst/>
                <a:uLnTx/>
                <a:uFillTx/>
                <a:latin typeface="Times New Roman"/>
                <a:ea typeface="Times New Roman"/>
                <a:cs typeface="+mn-cs"/>
              </a:rPr>
              <a:t>N</a:t>
            </a:r>
            <a:r>
              <a:rPr kumimoji="0" lang="en-US" altLang="zh-CN" sz="833" b="0" i="0" u="none" strike="noStrike" kern="1200" cap="none" spc="50"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125" normalizeH="0" baseline="0" noProof="0" dirty="0">
                <a:ln>
                  <a:noFill/>
                </a:ln>
                <a:solidFill>
                  <a:srgbClr val="FEFEFE"/>
                </a:solidFill>
                <a:effectLst/>
                <a:uLnTx/>
                <a:uFillTx/>
                <a:latin typeface="Times New Roman"/>
                <a:ea typeface="Times New Roman"/>
                <a:cs typeface="+mn-cs"/>
              </a:rPr>
              <a:t>E</a:t>
            </a:r>
            <a:r>
              <a:rPr kumimoji="0" lang="en-US" altLang="zh-CN" sz="833" b="0" i="0" u="none" strike="noStrike" kern="1200" cap="none" spc="53"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146" normalizeH="0" baseline="0" noProof="0" dirty="0">
                <a:ln>
                  <a:noFill/>
                </a:ln>
                <a:solidFill>
                  <a:srgbClr val="FEFEFE"/>
                </a:solidFill>
                <a:effectLst/>
                <a:uLnTx/>
                <a:uFillTx/>
                <a:latin typeface="Times New Roman"/>
                <a:ea typeface="Times New Roman"/>
                <a:cs typeface="+mn-cs"/>
              </a:rPr>
              <a:t>O</a:t>
            </a:r>
            <a:r>
              <a:rPr kumimoji="0" lang="en-US" altLang="zh-CN" sz="833" b="0" i="0" u="none" strike="noStrike" kern="1200" cap="none" spc="50"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67" normalizeH="0" baseline="0" noProof="0" dirty="0">
                <a:ln>
                  <a:noFill/>
                </a:ln>
                <a:solidFill>
                  <a:srgbClr val="FEFEFE"/>
                </a:solidFill>
                <a:effectLst/>
                <a:uLnTx/>
                <a:uFillTx/>
                <a:latin typeface="Times New Roman"/>
                <a:ea typeface="Times New Roman"/>
                <a:cs typeface="+mn-cs"/>
              </a:rPr>
              <a:t>)</a:t>
            </a:r>
            <a:r>
              <a:rPr kumimoji="0" lang="en-US" altLang="zh-CN" sz="833" b="0" i="0" u="none" strike="noStrike" kern="1200" cap="none" spc="0"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116" normalizeH="0" baseline="0" noProof="0" dirty="0">
                <a:ln>
                  <a:noFill/>
                </a:ln>
                <a:solidFill>
                  <a:srgbClr val="FEFEFE"/>
                </a:solidFill>
                <a:effectLst/>
                <a:uLnTx/>
                <a:uFillTx/>
                <a:latin typeface="Times New Roman"/>
                <a:ea typeface="Times New Roman"/>
                <a:cs typeface="+mn-cs"/>
              </a:rPr>
              <a:t>Reinforcement</a:t>
            </a:r>
            <a:r>
              <a:rPr kumimoji="0" lang="en-US" altLang="zh-CN" sz="833" b="0" i="0" u="none" strike="noStrike" kern="1200" cap="none" spc="179"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107" normalizeH="0" baseline="0" noProof="0" dirty="0">
                <a:ln>
                  <a:noFill/>
                </a:ln>
                <a:solidFill>
                  <a:srgbClr val="FEFEFE"/>
                </a:solidFill>
                <a:effectLst/>
                <a:uLnTx/>
                <a:uFillTx/>
                <a:latin typeface="Times New Roman"/>
                <a:ea typeface="Times New Roman"/>
                <a:cs typeface="+mn-cs"/>
              </a:rPr>
              <a:t>learning</a:t>
            </a:r>
          </a:p>
        </p:txBody>
      </p:sp>
      <p:sp>
        <p:nvSpPr>
          <p:cNvPr id="65" name="TextBox 65"/>
          <p:cNvSpPr txBox="1"/>
          <p:nvPr/>
        </p:nvSpPr>
        <p:spPr>
          <a:xfrm>
            <a:off x="9305680" y="3778144"/>
            <a:ext cx="1832023" cy="1281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833" b="0" i="0" u="none" strike="noStrike" kern="1200" cap="none" spc="142" normalizeH="0" baseline="0" noProof="0" dirty="0">
                <a:ln>
                  <a:noFill/>
                </a:ln>
                <a:solidFill>
                  <a:srgbClr val="FEFEFE"/>
                </a:solidFill>
                <a:effectLst/>
                <a:uLnTx/>
                <a:uFillTx/>
                <a:latin typeface="Times New Roman"/>
                <a:ea typeface="Times New Roman"/>
                <a:cs typeface="+mn-cs"/>
              </a:rPr>
              <a:t>One</a:t>
            </a:r>
            <a:r>
              <a:rPr kumimoji="0" lang="en-US" altLang="zh-CN" sz="833" b="0" i="0" u="none" strike="noStrike" kern="1200" cap="none" spc="87" normalizeH="0" baseline="0" noProof="0" dirty="0">
                <a:ln>
                  <a:noFill/>
                </a:ln>
                <a:solidFill>
                  <a:srgbClr val="FEFEFE"/>
                </a:solidFill>
                <a:effectLst/>
                <a:uLnTx/>
                <a:uFillTx/>
                <a:latin typeface="Times New Roman"/>
                <a:ea typeface="Times New Roman"/>
                <a:cs typeface="+mn-cs"/>
              </a:rPr>
              <a:t>-</a:t>
            </a:r>
            <a:r>
              <a:rPr kumimoji="0" lang="en-US" altLang="zh-CN" sz="833" b="0" i="0" u="none" strike="noStrike" kern="1200" cap="none" spc="100" normalizeH="0" baseline="0" noProof="0" dirty="0">
                <a:ln>
                  <a:noFill/>
                </a:ln>
                <a:solidFill>
                  <a:srgbClr val="FEFEFE"/>
                </a:solidFill>
                <a:effectLst/>
                <a:uLnTx/>
                <a:uFillTx/>
                <a:latin typeface="Times New Roman"/>
                <a:ea typeface="Times New Roman"/>
                <a:cs typeface="+mn-cs"/>
              </a:rPr>
              <a:t>click</a:t>
            </a:r>
            <a:r>
              <a:rPr kumimoji="0" lang="en-US" altLang="zh-CN" sz="833" b="0" i="0" u="none" strike="noStrike" kern="1200" cap="none" spc="62"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121" normalizeH="0" baseline="0" noProof="0" dirty="0">
                <a:ln>
                  <a:noFill/>
                </a:ln>
                <a:solidFill>
                  <a:srgbClr val="FEFEFE"/>
                </a:solidFill>
                <a:effectLst/>
                <a:uLnTx/>
                <a:uFillTx/>
                <a:latin typeface="Times New Roman"/>
                <a:ea typeface="Times New Roman"/>
                <a:cs typeface="+mn-cs"/>
              </a:rPr>
              <a:t>deployment</a:t>
            </a:r>
            <a:r>
              <a:rPr kumimoji="0" lang="en-US" altLang="zh-CN" sz="833" b="0" i="0" u="none" strike="noStrike" kern="1200" cap="none" spc="67"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212" normalizeH="0" baseline="0" noProof="0" dirty="0">
                <a:ln>
                  <a:noFill/>
                </a:ln>
                <a:solidFill>
                  <a:srgbClr val="FEFEFE"/>
                </a:solidFill>
                <a:effectLst/>
                <a:uLnTx/>
                <a:uFillTx/>
                <a:latin typeface="Times New Roman"/>
                <a:ea typeface="Times New Roman"/>
                <a:cs typeface="+mn-cs"/>
              </a:rPr>
              <a:t>&amp;</a:t>
            </a:r>
            <a:r>
              <a:rPr kumimoji="0" lang="en-US" altLang="zh-CN" sz="833" b="0" i="0" u="none" strike="noStrike" kern="1200" cap="none" spc="62"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107" normalizeH="0" baseline="0" noProof="0" dirty="0">
                <a:ln>
                  <a:noFill/>
                </a:ln>
                <a:solidFill>
                  <a:srgbClr val="FEFEFE"/>
                </a:solidFill>
                <a:effectLst/>
                <a:uLnTx/>
                <a:uFillTx/>
                <a:latin typeface="Times New Roman"/>
                <a:ea typeface="Times New Roman"/>
                <a:cs typeface="+mn-cs"/>
              </a:rPr>
              <a:t>hosting</a:t>
            </a:r>
          </a:p>
        </p:txBody>
      </p:sp>
      <p:sp>
        <p:nvSpPr>
          <p:cNvPr id="66" name="TextBox 66"/>
          <p:cNvSpPr txBox="1"/>
          <p:nvPr/>
        </p:nvSpPr>
        <p:spPr>
          <a:xfrm>
            <a:off x="3099161" y="4918879"/>
            <a:ext cx="6175326" cy="10265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tab pos="1674445" algn="l"/>
                <a:tab pos="5287658" algn="l"/>
              </a:tabLst>
              <a:defRPr/>
            </a:pP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F</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r</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a</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m</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e</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w</a:t>
            </a:r>
            <a:r>
              <a:rPr kumimoji="0" lang="en-US" altLang="zh-CN" sz="667"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o</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r</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k</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s	I</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n</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t</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e</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r</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f</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a</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c</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e</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s	I</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n</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f</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r</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a</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s</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t</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r</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u</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c</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t</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u</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r</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e</a:t>
            </a:r>
          </a:p>
        </p:txBody>
      </p:sp>
      <p:sp>
        <p:nvSpPr>
          <p:cNvPr id="67" name="TextBox 67"/>
          <p:cNvSpPr txBox="1"/>
          <p:nvPr/>
        </p:nvSpPr>
        <p:spPr>
          <a:xfrm>
            <a:off x="231022" y="5105739"/>
            <a:ext cx="1983375" cy="1141210"/>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333" b="0" i="0" u="none" strike="noStrike" kern="1200" cap="none" spc="125" normalizeH="0" baseline="0" noProof="0" dirty="0">
                <a:ln>
                  <a:noFill/>
                </a:ln>
                <a:solidFill>
                  <a:srgbClr val="FCC300"/>
                </a:solidFill>
                <a:effectLst/>
                <a:uLnTx/>
                <a:uFillTx/>
                <a:latin typeface="Times New Roman"/>
                <a:ea typeface="Times New Roman"/>
                <a:cs typeface="+mn-cs"/>
              </a:rPr>
              <a:t>ML</a:t>
            </a:r>
            <a:r>
              <a:rPr kumimoji="0" lang="en-US" altLang="zh-CN" sz="1333" b="0" i="0" u="none" strike="noStrike" kern="1200" cap="none" spc="42" normalizeH="0" baseline="0" noProof="0" dirty="0">
                <a:ln>
                  <a:noFill/>
                </a:ln>
                <a:solidFill>
                  <a:srgbClr val="FCC300"/>
                </a:solidFill>
                <a:effectLst/>
                <a:uLnTx/>
                <a:uFillTx/>
                <a:latin typeface="Times New Roman"/>
                <a:ea typeface="+mn-ea"/>
                <a:cs typeface="Times New Roman"/>
              </a:rPr>
              <a:t>  </a:t>
            </a:r>
            <a:r>
              <a:rPr kumimoji="0" lang="en-US" altLang="zh-CN" sz="1333" b="0" i="0" u="none" strike="noStrike" kern="1200" cap="none" spc="116" normalizeH="0" baseline="0" noProof="0" dirty="0">
                <a:ln>
                  <a:noFill/>
                </a:ln>
                <a:solidFill>
                  <a:srgbClr val="FCC300"/>
                </a:solidFill>
                <a:effectLst/>
                <a:uLnTx/>
                <a:uFillTx/>
                <a:latin typeface="Times New Roman"/>
                <a:ea typeface="Times New Roman"/>
                <a:cs typeface="+mn-cs"/>
              </a:rPr>
              <a:t>FRAMEWORKS</a:t>
            </a:r>
            <a:r>
              <a:rPr kumimoji="0" lang="en-US" altLang="zh-CN" sz="1333" b="0" i="0" u="none" strike="noStrike" kern="1200" cap="none" spc="42" normalizeH="0" baseline="0" noProof="0" dirty="0">
                <a:ln>
                  <a:noFill/>
                </a:ln>
                <a:solidFill>
                  <a:srgbClr val="FCC300"/>
                </a:solidFill>
                <a:effectLst/>
                <a:uLnTx/>
                <a:uFillTx/>
                <a:latin typeface="Times New Roman"/>
                <a:ea typeface="+mn-ea"/>
                <a:cs typeface="Times New Roman"/>
              </a:rPr>
              <a:t>  </a:t>
            </a:r>
            <a:r>
              <a:rPr kumimoji="0" lang="en-US" altLang="zh-CN" sz="1333" b="0" i="0" u="none" strike="noStrike" kern="1200" cap="none" spc="157" normalizeH="0" baseline="0" noProof="0" dirty="0">
                <a:ln>
                  <a:noFill/>
                </a:ln>
                <a:solidFill>
                  <a:srgbClr val="FCC300"/>
                </a:solidFill>
                <a:effectLst/>
                <a:uLnTx/>
                <a:uFillTx/>
                <a:latin typeface="Times New Roman"/>
                <a:ea typeface="Times New Roman"/>
                <a:cs typeface="+mn-cs"/>
              </a:rPr>
              <a:t>&amp;</a:t>
            </a:r>
          </a:p>
          <a:p>
            <a:pPr marL="0" marR="0" lvl="0" indent="0" algn="l" defTabSz="914400" rtl="0" eaLnBrk="1" fontAlgn="auto" latinLnBrk="0" hangingPunct="1">
              <a:lnSpc>
                <a:spcPts val="717"/>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333" b="0" i="0" u="none" strike="noStrike" kern="1200" cap="none" spc="153" normalizeH="0" baseline="0" noProof="0" dirty="0">
                <a:ln>
                  <a:noFill/>
                </a:ln>
                <a:solidFill>
                  <a:srgbClr val="FCC300"/>
                </a:solidFill>
                <a:effectLst/>
                <a:uLnTx/>
                <a:uFillTx/>
                <a:latin typeface="Times New Roman"/>
                <a:ea typeface="Times New Roman"/>
                <a:cs typeface="+mn-cs"/>
              </a:rPr>
              <a:t>INFRASTR</a:t>
            </a:r>
            <a:r>
              <a:rPr kumimoji="0" lang="en-US" altLang="zh-CN" sz="1333" b="0" i="0" u="none" strike="noStrike" kern="1200" cap="none" spc="149" normalizeH="0" baseline="0" noProof="0" dirty="0">
                <a:ln>
                  <a:noFill/>
                </a:ln>
                <a:solidFill>
                  <a:srgbClr val="FCC300"/>
                </a:solidFill>
                <a:effectLst/>
                <a:uLnTx/>
                <a:uFillTx/>
                <a:latin typeface="Times New Roman"/>
                <a:ea typeface="Times New Roman"/>
                <a:cs typeface="+mn-cs"/>
              </a:rPr>
              <a:t>UCTURE</a:t>
            </a:r>
          </a:p>
          <a:p>
            <a:pPr marL="0" marR="0" lvl="0" indent="0" algn="l" defTabSz="914400" rtl="0" eaLnBrk="1" fontAlgn="auto" latinLnBrk="0" hangingPunct="1">
              <a:lnSpc>
                <a:spcPts val="1392"/>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499342" algn="l" defTabSz="914400" rtl="0" eaLnBrk="1" fontAlgn="auto" latinLnBrk="0" hangingPunct="1">
              <a:lnSpc>
                <a:spcPct val="100000"/>
              </a:lnSpc>
              <a:spcBef>
                <a:spcPts val="0"/>
              </a:spcBef>
              <a:spcAft>
                <a:spcPts val="0"/>
              </a:spcAft>
              <a:buClrTx/>
              <a:buSzTx/>
              <a:buFontTx/>
              <a:buNone/>
              <a:tabLst/>
              <a:defRPr/>
            </a:pPr>
            <a:r>
              <a:rPr kumimoji="0" lang="en-US" altLang="zh-CN" sz="1500" b="0" i="0" u="none" strike="noStrike" kern="1200" cap="none" spc="-37" normalizeH="0" baseline="0" noProof="0" dirty="0">
                <a:ln>
                  <a:noFill/>
                </a:ln>
                <a:solidFill>
                  <a:srgbClr val="FEFEFE"/>
                </a:solidFill>
                <a:effectLst/>
                <a:uLnTx/>
                <a:uFillTx/>
                <a:latin typeface="Times New Roman"/>
                <a:ea typeface="Times New Roman"/>
                <a:cs typeface="+mn-cs"/>
              </a:rPr>
              <a:t>ML</a:t>
            </a:r>
            <a:r>
              <a:rPr kumimoji="0" lang="en-US" altLang="zh-CN" sz="1500" b="0" i="0" u="none" strike="noStrike" kern="1200" cap="none" spc="-8" normalizeH="0" baseline="0" noProof="0" dirty="0">
                <a:ln>
                  <a:noFill/>
                </a:ln>
                <a:solidFill>
                  <a:srgbClr val="FEFEFE"/>
                </a:solidFill>
                <a:effectLst/>
                <a:uLnTx/>
                <a:uFillTx/>
                <a:latin typeface="Times New Roman"/>
                <a:ea typeface="+mn-ea"/>
                <a:cs typeface="Times New Roman"/>
              </a:rPr>
              <a:t> </a:t>
            </a:r>
            <a:r>
              <a:rPr kumimoji="0" lang="zh-CN" altLang="en-US" sz="1500" b="0" i="0" u="none" strike="noStrike" kern="1200" cap="none" spc="-50" normalizeH="0" baseline="0" noProof="0" dirty="0">
                <a:ln>
                  <a:noFill/>
                </a:ln>
                <a:solidFill>
                  <a:srgbClr val="FEFEFE"/>
                </a:solidFill>
                <a:effectLst/>
                <a:uLnTx/>
                <a:uFillTx/>
                <a:latin typeface="굴림"/>
                <a:ea typeface="굴림"/>
                <a:cs typeface="+mn-cs"/>
              </a:rPr>
              <a:t>연구자</a:t>
            </a:r>
            <a:r>
              <a:rPr kumimoji="0" lang="zh-CN" altLang="en-US" sz="1500" b="0" i="0" u="none" strike="noStrike" kern="1200" cap="none" spc="-21" normalizeH="0" baseline="0" noProof="0" dirty="0">
                <a:ln>
                  <a:noFill/>
                </a:ln>
                <a:solidFill>
                  <a:srgbClr val="FEFEFE"/>
                </a:solidFill>
                <a:effectLst/>
                <a:uLnTx/>
                <a:uFillTx/>
                <a:latin typeface="굴림"/>
                <a:ea typeface="+mn-ea"/>
                <a:cs typeface="굴림"/>
              </a:rPr>
              <a:t> </a:t>
            </a:r>
            <a:r>
              <a:rPr kumimoji="0" lang="zh-CN" altLang="en-US" sz="1500" b="0" i="0" u="none" strike="noStrike" kern="1200" cap="none" spc="-46" normalizeH="0" baseline="0" noProof="0" dirty="0">
                <a:ln>
                  <a:noFill/>
                </a:ln>
                <a:solidFill>
                  <a:srgbClr val="FEFEFE"/>
                </a:solidFill>
                <a:effectLst/>
                <a:uLnTx/>
                <a:uFillTx/>
                <a:latin typeface="굴림"/>
                <a:ea typeface="굴림"/>
                <a:cs typeface="+mn-cs"/>
              </a:rPr>
              <a:t>및</a:t>
            </a:r>
          </a:p>
          <a:p>
            <a:pPr marL="0" marR="0" lvl="0" indent="774497" algn="l" defTabSz="914400" rtl="0" eaLnBrk="1" fontAlgn="auto" latinLnBrk="0" hangingPunct="1">
              <a:lnSpc>
                <a:spcPct val="100000"/>
              </a:lnSpc>
              <a:spcBef>
                <a:spcPts val="0"/>
              </a:spcBef>
              <a:spcAft>
                <a:spcPts val="0"/>
              </a:spcAft>
              <a:buClrTx/>
              <a:buSzTx/>
              <a:buFontTx/>
              <a:buNone/>
              <a:tabLst/>
              <a:defRPr/>
            </a:pPr>
            <a:r>
              <a:rPr kumimoji="0" lang="zh-CN" altLang="en-US" sz="1500" b="0" i="0" u="none" strike="noStrike" kern="1200" cap="none" spc="-4" normalizeH="0" baseline="0" noProof="0" dirty="0">
                <a:ln>
                  <a:noFill/>
                </a:ln>
                <a:solidFill>
                  <a:srgbClr val="FEFEFE"/>
                </a:solidFill>
                <a:effectLst/>
                <a:uLnTx/>
                <a:uFillTx/>
                <a:latin typeface="굴림"/>
                <a:ea typeface="굴림"/>
                <a:cs typeface="+mn-cs"/>
              </a:rPr>
              <a:t>학계용</a:t>
            </a:r>
          </a:p>
        </p:txBody>
      </p:sp>
      <p:sp>
        <p:nvSpPr>
          <p:cNvPr id="68" name="TextBox 68"/>
          <p:cNvSpPr txBox="1"/>
          <p:nvPr/>
        </p:nvSpPr>
        <p:spPr>
          <a:xfrm>
            <a:off x="5682240" y="5787560"/>
            <a:ext cx="650616" cy="205313"/>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tab pos="418456" algn="l"/>
              </a:tabLst>
              <a:defRPr/>
            </a:pPr>
            <a:r>
              <a:rPr kumimoji="0" lang="en-US" altLang="zh-CN" sz="667" b="0" i="0" u="none" strike="noStrike" kern="1200" cap="none" spc="62" normalizeH="0" baseline="0" noProof="0" dirty="0">
                <a:ln>
                  <a:noFill/>
                </a:ln>
                <a:solidFill>
                  <a:srgbClr val="FEFEFE"/>
                </a:solidFill>
                <a:effectLst/>
                <a:uLnTx/>
                <a:uFillTx/>
                <a:latin typeface="Times New Roman"/>
                <a:ea typeface="Times New Roman"/>
                <a:cs typeface="+mn-cs"/>
              </a:rPr>
              <a:t>E</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71" normalizeH="0" baseline="0" noProof="0" dirty="0">
                <a:ln>
                  <a:noFill/>
                </a:ln>
                <a:solidFill>
                  <a:srgbClr val="FEFEFE"/>
                </a:solidFill>
                <a:effectLst/>
                <a:uLnTx/>
                <a:uFillTx/>
                <a:latin typeface="Times New Roman"/>
                <a:ea typeface="Times New Roman"/>
                <a:cs typeface="+mn-cs"/>
              </a:rPr>
              <a:t>C</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53" normalizeH="0" baseline="0" noProof="0" dirty="0">
                <a:ln>
                  <a:noFill/>
                </a:ln>
                <a:solidFill>
                  <a:srgbClr val="FEFEFE"/>
                </a:solidFill>
                <a:effectLst/>
                <a:uLnTx/>
                <a:uFillTx/>
                <a:latin typeface="Times New Roman"/>
                <a:ea typeface="Times New Roman"/>
                <a:cs typeface="+mn-cs"/>
              </a:rPr>
              <a:t>2	</a:t>
            </a:r>
            <a:r>
              <a:rPr kumimoji="0" lang="en-US" altLang="zh-CN" sz="667" b="0" i="0" u="none" strike="noStrike" kern="1200" cap="none" spc="74" normalizeH="0" baseline="0" noProof="0" dirty="0">
                <a:ln>
                  <a:noFill/>
                </a:ln>
                <a:solidFill>
                  <a:srgbClr val="FEFEFE"/>
                </a:solidFill>
                <a:effectLst/>
                <a:uLnTx/>
                <a:uFillTx/>
                <a:latin typeface="Times New Roman"/>
                <a:ea typeface="Times New Roman"/>
                <a:cs typeface="+mn-cs"/>
              </a:rPr>
              <a:t>P</a:t>
            </a:r>
            <a:r>
              <a:rPr kumimoji="0" lang="en-US" altLang="zh-CN" sz="667"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67" normalizeH="0" baseline="0" noProof="0" dirty="0">
                <a:ln>
                  <a:noFill/>
                </a:ln>
                <a:solidFill>
                  <a:srgbClr val="FEFEFE"/>
                </a:solidFill>
                <a:effectLst/>
                <a:uLnTx/>
                <a:uFillTx/>
                <a:latin typeface="Times New Roman"/>
                <a:ea typeface="Times New Roman"/>
                <a:cs typeface="+mn-cs"/>
              </a:rPr>
              <a:t>3</a:t>
            </a:r>
          </a:p>
          <a:p>
            <a:pPr marL="0" marR="0" lvl="0" indent="23705" algn="l" defTabSz="914400" rtl="0" eaLnBrk="1" fontAlgn="auto" latinLnBrk="0" hangingPunct="1">
              <a:lnSpc>
                <a:spcPct val="100000"/>
              </a:lnSpc>
              <a:spcBef>
                <a:spcPts val="0"/>
              </a:spcBef>
              <a:spcAft>
                <a:spcPts val="0"/>
              </a:spcAft>
              <a:buClrTx/>
              <a:buSzTx/>
              <a:buFontTx/>
              <a:buNone/>
              <a:tabLst>
                <a:tab pos="232298" algn="l"/>
              </a:tabLst>
              <a:defRPr/>
            </a:pPr>
            <a:r>
              <a:rPr kumimoji="0" lang="en-US" altLang="zh-CN" sz="667" b="0" i="0" u="none" strike="noStrike" kern="1200" cap="none" spc="-33" normalizeH="0" baseline="0" noProof="0" dirty="0">
                <a:ln>
                  <a:noFill/>
                </a:ln>
                <a:solidFill>
                  <a:srgbClr val="FEFEFE"/>
                </a:solidFill>
                <a:effectLst/>
                <a:uLnTx/>
                <a:uFillTx/>
                <a:latin typeface="Times New Roman"/>
                <a:ea typeface="Times New Roman"/>
                <a:cs typeface="+mn-cs"/>
              </a:rPr>
              <a:t>&amp;	</a:t>
            </a:r>
            <a:r>
              <a:rPr kumimoji="0" lang="en-US" altLang="zh-CN" sz="667" b="0" i="0" u="none" strike="noStrike" kern="1200" cap="none" spc="71" normalizeH="0" baseline="0" noProof="0" dirty="0">
                <a:ln>
                  <a:noFill/>
                </a:ln>
                <a:solidFill>
                  <a:srgbClr val="FEFEFE"/>
                </a:solidFill>
                <a:effectLst/>
                <a:uLnTx/>
                <a:uFillTx/>
                <a:latin typeface="Times New Roman"/>
                <a:ea typeface="Times New Roman"/>
                <a:cs typeface="+mn-cs"/>
              </a:rPr>
              <a:t>P</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62" normalizeH="0" baseline="0" noProof="0" dirty="0">
                <a:ln>
                  <a:noFill/>
                </a:ln>
                <a:solidFill>
                  <a:srgbClr val="FEFEFE"/>
                </a:solidFill>
                <a:effectLst/>
                <a:uLnTx/>
                <a:uFillTx/>
                <a:latin typeface="Times New Roman"/>
                <a:ea typeface="Times New Roman"/>
                <a:cs typeface="+mn-cs"/>
              </a:rPr>
              <a:t>3</a:t>
            </a:r>
            <a:r>
              <a:rPr kumimoji="0" lang="en-US" altLang="zh-CN" sz="667"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92" normalizeH="0" baseline="0" noProof="0" dirty="0">
                <a:ln>
                  <a:noFill/>
                </a:ln>
                <a:solidFill>
                  <a:srgbClr val="FEFEFE"/>
                </a:solidFill>
                <a:effectLst/>
                <a:uLnTx/>
                <a:uFillTx/>
                <a:latin typeface="Times New Roman"/>
                <a:ea typeface="Times New Roman"/>
                <a:cs typeface="+mn-cs"/>
              </a:rPr>
              <a:t>D</a:t>
            </a:r>
            <a:r>
              <a:rPr kumimoji="0" lang="en-US" altLang="zh-CN" sz="667"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92" normalizeH="0" baseline="0" noProof="0" dirty="0">
                <a:ln>
                  <a:noFill/>
                </a:ln>
                <a:solidFill>
                  <a:srgbClr val="FEFEFE"/>
                </a:solidFill>
                <a:effectLst/>
                <a:uLnTx/>
                <a:uFillTx/>
                <a:latin typeface="Times New Roman"/>
                <a:ea typeface="Times New Roman"/>
                <a:cs typeface="+mn-cs"/>
              </a:rPr>
              <a:t>N</a:t>
            </a:r>
          </a:p>
        </p:txBody>
      </p:sp>
      <p:sp>
        <p:nvSpPr>
          <p:cNvPr id="69" name="TextBox 69"/>
          <p:cNvSpPr txBox="1"/>
          <p:nvPr/>
        </p:nvSpPr>
        <p:spPr>
          <a:xfrm>
            <a:off x="6624204" y="5787559"/>
            <a:ext cx="592238" cy="10265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tab pos="418456" algn="l"/>
              </a:tabLst>
              <a:defRPr/>
            </a:pPr>
            <a:r>
              <a:rPr kumimoji="0" lang="en-US" altLang="zh-CN" sz="667" b="0" i="0" u="none" strike="noStrike" kern="1200" cap="none" spc="62" normalizeH="0" baseline="0" noProof="0" dirty="0">
                <a:ln>
                  <a:noFill/>
                </a:ln>
                <a:solidFill>
                  <a:srgbClr val="FEFEFE"/>
                </a:solidFill>
                <a:effectLst/>
                <a:uLnTx/>
                <a:uFillTx/>
                <a:latin typeface="Times New Roman"/>
                <a:ea typeface="Times New Roman"/>
                <a:cs typeface="+mn-cs"/>
              </a:rPr>
              <a:t>E</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71" normalizeH="0" baseline="0" noProof="0" dirty="0">
                <a:ln>
                  <a:noFill/>
                </a:ln>
                <a:solidFill>
                  <a:srgbClr val="FEFEFE"/>
                </a:solidFill>
                <a:effectLst/>
                <a:uLnTx/>
                <a:uFillTx/>
                <a:latin typeface="Times New Roman"/>
                <a:ea typeface="Times New Roman"/>
                <a:cs typeface="+mn-cs"/>
              </a:rPr>
              <a:t>C</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53" normalizeH="0" baseline="0" noProof="0" dirty="0">
                <a:ln>
                  <a:noFill/>
                </a:ln>
                <a:solidFill>
                  <a:srgbClr val="FEFEFE"/>
                </a:solidFill>
                <a:effectLst/>
                <a:uLnTx/>
                <a:uFillTx/>
                <a:latin typeface="Times New Roman"/>
                <a:ea typeface="Times New Roman"/>
                <a:cs typeface="+mn-cs"/>
              </a:rPr>
              <a:t>2	C</a:t>
            </a:r>
            <a:r>
              <a:rPr kumimoji="0" lang="en-US" altLang="zh-CN" sz="667" b="0" i="0" u="none" strike="noStrike" kern="1200" cap="none" spc="21"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42" normalizeH="0" baseline="0" noProof="0" dirty="0">
                <a:ln>
                  <a:noFill/>
                </a:ln>
                <a:solidFill>
                  <a:srgbClr val="FEFEFE"/>
                </a:solidFill>
                <a:effectLst/>
                <a:uLnTx/>
                <a:uFillTx/>
                <a:latin typeface="Times New Roman"/>
                <a:ea typeface="Times New Roman"/>
                <a:cs typeface="+mn-cs"/>
              </a:rPr>
              <a:t>5</a:t>
            </a:r>
          </a:p>
        </p:txBody>
      </p:sp>
      <p:sp>
        <p:nvSpPr>
          <p:cNvPr id="70" name="TextBox 70"/>
          <p:cNvSpPr txBox="1"/>
          <p:nvPr/>
        </p:nvSpPr>
        <p:spPr>
          <a:xfrm>
            <a:off x="7532768" y="5787559"/>
            <a:ext cx="506677" cy="10265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F</a:t>
            </a:r>
            <a:r>
              <a:rPr kumimoji="0" lang="en-US" altLang="zh-CN" sz="667" b="0" i="0" u="none" strike="noStrike" kern="1200" cap="none" spc="0"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P</a:t>
            </a:r>
            <a:r>
              <a:rPr kumimoji="0" lang="en-US" altLang="zh-CN" sz="667" b="0" i="0" u="none" strike="noStrike" kern="1200" cap="none" spc="0"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G</a:t>
            </a:r>
            <a:r>
              <a:rPr kumimoji="0" lang="en-US" altLang="zh-CN" sz="667" b="0" i="0" u="none" strike="noStrike" kern="1200" cap="none" spc="0"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A</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s</a:t>
            </a:r>
          </a:p>
        </p:txBody>
      </p:sp>
      <p:sp>
        <p:nvSpPr>
          <p:cNvPr id="71" name="TextBox 71"/>
          <p:cNvSpPr txBox="1"/>
          <p:nvPr/>
        </p:nvSpPr>
        <p:spPr>
          <a:xfrm>
            <a:off x="8338724" y="5787559"/>
            <a:ext cx="1103288" cy="10265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G</a:t>
            </a:r>
            <a:r>
              <a:rPr kumimoji="0" lang="en-US" altLang="zh-CN" sz="667" b="0" i="0" u="none" strike="noStrike" kern="1200" cap="none" spc="-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R</a:t>
            </a:r>
            <a:r>
              <a:rPr kumimoji="0" lang="en-US" altLang="zh-CN" sz="667" b="0" i="0" u="none" strike="noStrike" kern="1200" cap="none" spc="-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E</a:t>
            </a:r>
            <a:r>
              <a:rPr kumimoji="0" lang="en-US" altLang="zh-CN" sz="667" b="0" i="0" u="none" strike="noStrike" kern="1200" cap="none" spc="-12"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E</a:t>
            </a:r>
            <a:r>
              <a:rPr kumimoji="0" lang="en-US" altLang="zh-CN" sz="667" b="0" i="0" u="none" strike="noStrike" kern="1200" cap="none" spc="-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N</a:t>
            </a:r>
            <a:r>
              <a:rPr kumimoji="0" lang="en-US" altLang="zh-CN" sz="667" b="0" i="0" u="none" strike="noStrike" kern="1200" cap="none" spc="-12"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G</a:t>
            </a:r>
            <a:r>
              <a:rPr kumimoji="0" lang="en-US" altLang="zh-CN" sz="667" b="0" i="0" u="none" strike="noStrike" kern="1200" cap="none" spc="-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R</a:t>
            </a:r>
            <a:r>
              <a:rPr kumimoji="0" lang="en-US" altLang="zh-CN" sz="667" b="0" i="0" u="none" strike="noStrike" kern="1200" cap="none" spc="-12"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A</a:t>
            </a:r>
            <a:r>
              <a:rPr kumimoji="0" lang="en-US" altLang="zh-CN" sz="667" b="0" i="0" u="none" strike="noStrike" kern="1200" cap="none" spc="-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S</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S</a:t>
            </a:r>
          </a:p>
        </p:txBody>
      </p:sp>
      <p:sp>
        <p:nvSpPr>
          <p:cNvPr id="72" name="TextBox 72"/>
          <p:cNvSpPr txBox="1"/>
          <p:nvPr/>
        </p:nvSpPr>
        <p:spPr>
          <a:xfrm>
            <a:off x="9599602" y="5787560"/>
            <a:ext cx="946637" cy="205313"/>
          </a:xfrm>
          <a:prstGeom prst="rect">
            <a:avLst/>
          </a:prstGeom>
          <a:noFill/>
        </p:spPr>
        <p:txBody>
          <a:bodyPr wrap="square" lIns="0" tIns="0" rIns="0" bIns="0" rtlCol="0">
            <a:spAutoFit/>
          </a:bodyPr>
          <a:lstStyle/>
          <a:p>
            <a:pPr marL="0" marR="0" lvl="0" indent="121438" algn="l" defTabSz="914400" rtl="0" eaLnBrk="1" fontAlgn="auto" latinLnBrk="0" hangingPunct="1">
              <a:lnSpc>
                <a:spcPct val="100000"/>
              </a:lnSpc>
              <a:spcBef>
                <a:spcPts val="0"/>
              </a:spcBef>
              <a:spcAft>
                <a:spcPts val="0"/>
              </a:spcAft>
              <a:buClrTx/>
              <a:buSzTx/>
              <a:buFontTx/>
              <a:buNone/>
              <a:tabLst/>
              <a:defRPr/>
            </a:pP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E</a:t>
            </a:r>
            <a:r>
              <a:rPr kumimoji="0" lang="en-US" altLang="zh-CN" sz="667" b="0" i="0" u="none" strike="noStrike" kern="1200" cap="none" spc="-12"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L</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A</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S</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T</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I</a:t>
            </a:r>
            <a:r>
              <a:rPr kumimoji="0" lang="en-US" altLang="zh-CN" sz="667" b="0" i="0" u="none" strike="noStrike" kern="1200" cap="none" spc="-21"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I</a:t>
            </a:r>
            <a:r>
              <a:rPr kumimoji="0" lang="en-US" altLang="zh-CN" sz="667" b="0" i="0" u="none" strike="noStrike" kern="1200" cap="none" spc="-12"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N</a:t>
            </a:r>
            <a:r>
              <a:rPr kumimoji="0" lang="en-US" altLang="zh-CN" sz="667" b="0" i="0" u="none" strike="noStrike" kern="1200" cap="none" spc="-12"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F</a:t>
            </a:r>
            <a:r>
              <a:rPr kumimoji="0" lang="en-US" altLang="zh-CN" sz="667" b="0" i="0" u="none" strike="noStrike" kern="1200" cap="none" spc="-12"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E</a:t>
            </a:r>
            <a:r>
              <a:rPr kumimoji="0" lang="en-US" altLang="zh-CN" sz="667" b="0" i="0" u="none" strike="noStrike" kern="1200" cap="none" spc="-12"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R</a:t>
            </a:r>
            <a:r>
              <a:rPr kumimoji="0" lang="en-US" altLang="zh-CN" sz="667" b="0" i="0" u="none" strike="noStrike" kern="1200" cap="none" spc="-12"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E</a:t>
            </a:r>
            <a:r>
              <a:rPr kumimoji="0" lang="en-US" altLang="zh-CN" sz="667" b="0" i="0" u="none" strike="noStrike" kern="1200" cap="none" spc="-12"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N</a:t>
            </a:r>
            <a:r>
              <a:rPr kumimoji="0" lang="en-US" altLang="zh-CN" sz="667" b="0" i="0" u="none" strike="noStrike" kern="1200" cap="none" spc="-12"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C</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E</a:t>
            </a:r>
          </a:p>
        </p:txBody>
      </p:sp>
      <p:sp>
        <p:nvSpPr>
          <p:cNvPr id="73" name="TextBox 73"/>
          <p:cNvSpPr txBox="1"/>
          <p:nvPr/>
        </p:nvSpPr>
        <p:spPr>
          <a:xfrm>
            <a:off x="10578548" y="5762159"/>
            <a:ext cx="1036645" cy="10265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I</a:t>
            </a:r>
            <a:r>
              <a:rPr kumimoji="0" lang="en-US" altLang="zh-CN" sz="667" b="0" i="0" u="none" strike="noStrike" kern="1200" cap="none" spc="-12"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N</a:t>
            </a:r>
            <a:r>
              <a:rPr kumimoji="0" lang="en-US" altLang="zh-CN" sz="667" b="0" i="0" u="none" strike="noStrike" kern="1200" cap="none" spc="-12"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F</a:t>
            </a:r>
            <a:r>
              <a:rPr kumimoji="0" lang="en-US" altLang="zh-CN" sz="667" b="0" i="0" u="none" strike="noStrike" kern="1200" cap="none" spc="-12"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E</a:t>
            </a:r>
            <a:r>
              <a:rPr kumimoji="0" lang="en-US" altLang="zh-CN" sz="667" b="0" i="0" u="none" strike="noStrike" kern="1200" cap="none" spc="-12"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R</a:t>
            </a:r>
            <a:r>
              <a:rPr kumimoji="0" lang="en-US" altLang="zh-CN" sz="667" b="0" i="0" u="none" strike="noStrike" kern="1200" cap="none" spc="-12"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E</a:t>
            </a:r>
            <a:r>
              <a:rPr kumimoji="0" lang="en-US" altLang="zh-CN" sz="667" b="0" i="0" u="none" strike="noStrike" kern="1200" cap="none" spc="-12"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N</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T</a:t>
            </a:r>
            <a:r>
              <a:rPr kumimoji="0" lang="en-US" altLang="zh-CN" sz="667" b="0" i="0" u="none" strike="noStrike" kern="1200" cap="none" spc="-12"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I</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A</a:t>
            </a:r>
          </a:p>
        </p:txBody>
      </p:sp>
      <p:sp>
        <p:nvSpPr>
          <p:cNvPr id="74" name="TextBox 74"/>
          <p:cNvSpPr txBox="1"/>
          <p:nvPr/>
        </p:nvSpPr>
        <p:spPr>
          <a:xfrm>
            <a:off x="4588536" y="6496082"/>
            <a:ext cx="3119599" cy="11541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750" b="0" i="0" u="none" strike="noStrike" kern="1200" cap="none" spc="50" normalizeH="0" baseline="0" noProof="0" dirty="0">
                <a:ln>
                  <a:noFill/>
                </a:ln>
                <a:solidFill>
                  <a:srgbClr val="FEFEFE"/>
                </a:solidFill>
                <a:effectLst/>
                <a:uLnTx/>
                <a:uFillTx/>
                <a:latin typeface="Times New Roman"/>
                <a:ea typeface="Times New Roman"/>
                <a:cs typeface="+mn-cs"/>
              </a:rPr>
              <a:t>©</a:t>
            </a:r>
            <a:r>
              <a:rPr kumimoji="0" lang="en-US" altLang="zh-CN" sz="750"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750" b="0" i="0" u="none" strike="noStrike" kern="1200" cap="none" spc="28" normalizeH="0" baseline="0" noProof="0" dirty="0">
                <a:ln>
                  <a:noFill/>
                </a:ln>
                <a:solidFill>
                  <a:srgbClr val="FEFEFE"/>
                </a:solidFill>
                <a:effectLst/>
                <a:uLnTx/>
                <a:uFillTx/>
                <a:latin typeface="Times New Roman"/>
                <a:ea typeface="Times New Roman"/>
                <a:cs typeface="+mn-cs"/>
              </a:rPr>
              <a:t>2019,</a:t>
            </a:r>
            <a:r>
              <a:rPr kumimoji="0" lang="en-US" altLang="zh-CN" sz="750"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750" b="0" i="0" u="none" strike="noStrike" kern="1200" cap="none" spc="42" normalizeH="0" baseline="0" noProof="0" dirty="0">
                <a:ln>
                  <a:noFill/>
                </a:ln>
                <a:solidFill>
                  <a:srgbClr val="FEFEFE"/>
                </a:solidFill>
                <a:effectLst/>
                <a:uLnTx/>
                <a:uFillTx/>
                <a:latin typeface="Times New Roman"/>
                <a:ea typeface="Times New Roman"/>
                <a:cs typeface="+mn-cs"/>
              </a:rPr>
              <a:t>Amazon</a:t>
            </a:r>
            <a:r>
              <a:rPr kumimoji="0" lang="en-US" altLang="zh-CN" sz="750" b="0" i="0" u="none" strike="noStrike" kern="1200" cap="none" spc="21" normalizeH="0" baseline="0" noProof="0" dirty="0">
                <a:ln>
                  <a:noFill/>
                </a:ln>
                <a:solidFill>
                  <a:srgbClr val="FEFEFE"/>
                </a:solidFill>
                <a:effectLst/>
                <a:uLnTx/>
                <a:uFillTx/>
                <a:latin typeface="Times New Roman"/>
                <a:ea typeface="+mn-ea"/>
                <a:cs typeface="Times New Roman"/>
              </a:rPr>
              <a:t> </a:t>
            </a:r>
            <a:r>
              <a:rPr kumimoji="0" lang="en-US" altLang="zh-CN" sz="750" b="0" i="0" u="none" strike="noStrike" kern="1200" cap="none" spc="42" normalizeH="0" baseline="0" noProof="0" dirty="0">
                <a:ln>
                  <a:noFill/>
                </a:ln>
                <a:solidFill>
                  <a:srgbClr val="FEFEFE"/>
                </a:solidFill>
                <a:effectLst/>
                <a:uLnTx/>
                <a:uFillTx/>
                <a:latin typeface="Times New Roman"/>
                <a:ea typeface="Times New Roman"/>
                <a:cs typeface="+mn-cs"/>
              </a:rPr>
              <a:t>Web</a:t>
            </a:r>
            <a:r>
              <a:rPr kumimoji="0" lang="en-US" altLang="zh-CN" sz="750"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750" b="0" i="0" u="none" strike="noStrike" kern="1200" cap="none" spc="28" normalizeH="0" baseline="0" noProof="0" dirty="0">
                <a:ln>
                  <a:noFill/>
                </a:ln>
                <a:solidFill>
                  <a:srgbClr val="FEFEFE"/>
                </a:solidFill>
                <a:effectLst/>
                <a:uLnTx/>
                <a:uFillTx/>
                <a:latin typeface="Times New Roman"/>
                <a:ea typeface="Times New Roman"/>
                <a:cs typeface="+mn-cs"/>
              </a:rPr>
              <a:t>Services,</a:t>
            </a:r>
            <a:r>
              <a:rPr kumimoji="0" lang="en-US" altLang="zh-CN" sz="750" b="0" i="0" u="none" strike="noStrike" kern="1200" cap="none" spc="21" normalizeH="0" baseline="0" noProof="0" dirty="0">
                <a:ln>
                  <a:noFill/>
                </a:ln>
                <a:solidFill>
                  <a:srgbClr val="FEFEFE"/>
                </a:solidFill>
                <a:effectLst/>
                <a:uLnTx/>
                <a:uFillTx/>
                <a:latin typeface="Times New Roman"/>
                <a:ea typeface="+mn-ea"/>
                <a:cs typeface="Times New Roman"/>
              </a:rPr>
              <a:t> </a:t>
            </a:r>
            <a:r>
              <a:rPr kumimoji="0" lang="en-US" altLang="zh-CN" sz="750" b="0" i="0" u="none" strike="noStrike" kern="1200" cap="none" spc="25" normalizeH="0" baseline="0" noProof="0" dirty="0">
                <a:ln>
                  <a:noFill/>
                </a:ln>
                <a:solidFill>
                  <a:srgbClr val="FEFEFE"/>
                </a:solidFill>
                <a:effectLst/>
                <a:uLnTx/>
                <a:uFillTx/>
                <a:latin typeface="Times New Roman"/>
                <a:ea typeface="Times New Roman"/>
                <a:cs typeface="+mn-cs"/>
              </a:rPr>
              <a:t>Inc.</a:t>
            </a:r>
            <a:r>
              <a:rPr kumimoji="0" lang="en-US" altLang="zh-CN" sz="750"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750" b="0" i="0" u="none" strike="noStrike" kern="1200" cap="none" spc="33" normalizeH="0" baseline="0" noProof="0" dirty="0">
                <a:ln>
                  <a:noFill/>
                </a:ln>
                <a:solidFill>
                  <a:srgbClr val="FEFEFE"/>
                </a:solidFill>
                <a:effectLst/>
                <a:uLnTx/>
                <a:uFillTx/>
                <a:latin typeface="Times New Roman"/>
                <a:ea typeface="Times New Roman"/>
                <a:cs typeface="+mn-cs"/>
              </a:rPr>
              <a:t>or</a:t>
            </a:r>
            <a:r>
              <a:rPr kumimoji="0" lang="en-US" altLang="zh-CN" sz="750" b="0" i="0" u="none" strike="noStrike" kern="1200" cap="none" spc="21" normalizeH="0" baseline="0" noProof="0" dirty="0">
                <a:ln>
                  <a:noFill/>
                </a:ln>
                <a:solidFill>
                  <a:srgbClr val="FEFEFE"/>
                </a:solidFill>
                <a:effectLst/>
                <a:uLnTx/>
                <a:uFillTx/>
                <a:latin typeface="Times New Roman"/>
                <a:ea typeface="+mn-ea"/>
                <a:cs typeface="Times New Roman"/>
              </a:rPr>
              <a:t> </a:t>
            </a:r>
            <a:r>
              <a:rPr kumimoji="0" lang="en-US" altLang="zh-CN" sz="750" b="0" i="0" u="none" strike="noStrike" kern="1200" cap="none" spc="21" normalizeH="0" baseline="0" noProof="0" dirty="0">
                <a:ln>
                  <a:noFill/>
                </a:ln>
                <a:solidFill>
                  <a:srgbClr val="FEFEFE"/>
                </a:solidFill>
                <a:effectLst/>
                <a:uLnTx/>
                <a:uFillTx/>
                <a:latin typeface="Times New Roman"/>
                <a:ea typeface="Times New Roman"/>
                <a:cs typeface="+mn-cs"/>
              </a:rPr>
              <a:t>its</a:t>
            </a:r>
            <a:r>
              <a:rPr kumimoji="0" lang="en-US" altLang="zh-CN" sz="750"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750" b="0" i="0" u="none" strike="noStrike" kern="1200" cap="none" spc="21" normalizeH="0" baseline="0" noProof="0" dirty="0">
                <a:ln>
                  <a:noFill/>
                </a:ln>
                <a:solidFill>
                  <a:srgbClr val="FEFEFE"/>
                </a:solidFill>
                <a:effectLst/>
                <a:uLnTx/>
                <a:uFillTx/>
                <a:latin typeface="Times New Roman"/>
                <a:ea typeface="Times New Roman"/>
                <a:cs typeface="+mn-cs"/>
              </a:rPr>
              <a:t>affiliates.</a:t>
            </a:r>
            <a:r>
              <a:rPr kumimoji="0" lang="en-US" altLang="zh-CN" sz="750" b="0" i="0" u="none" strike="noStrike" kern="1200" cap="none" spc="21" normalizeH="0" baseline="0" noProof="0" dirty="0">
                <a:ln>
                  <a:noFill/>
                </a:ln>
                <a:solidFill>
                  <a:srgbClr val="FEFEFE"/>
                </a:solidFill>
                <a:effectLst/>
                <a:uLnTx/>
                <a:uFillTx/>
                <a:latin typeface="Times New Roman"/>
                <a:ea typeface="+mn-ea"/>
                <a:cs typeface="Times New Roman"/>
              </a:rPr>
              <a:t> </a:t>
            </a:r>
            <a:r>
              <a:rPr kumimoji="0" lang="en-US" altLang="zh-CN" sz="750" b="0" i="0" u="none" strike="noStrike" kern="1200" cap="none" spc="42" normalizeH="0" baseline="0" noProof="0" dirty="0">
                <a:ln>
                  <a:noFill/>
                </a:ln>
                <a:solidFill>
                  <a:srgbClr val="FEFEFE"/>
                </a:solidFill>
                <a:effectLst/>
                <a:uLnTx/>
                <a:uFillTx/>
                <a:latin typeface="Times New Roman"/>
                <a:ea typeface="Times New Roman"/>
                <a:cs typeface="+mn-cs"/>
              </a:rPr>
              <a:t>All</a:t>
            </a:r>
            <a:r>
              <a:rPr kumimoji="0" lang="en-US" altLang="zh-CN" sz="750"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750" b="0" i="0" u="none" strike="noStrike" kern="1200" cap="none" spc="25" normalizeH="0" baseline="0" noProof="0" dirty="0">
                <a:ln>
                  <a:noFill/>
                </a:ln>
                <a:solidFill>
                  <a:srgbClr val="FEFEFE"/>
                </a:solidFill>
                <a:effectLst/>
                <a:uLnTx/>
                <a:uFillTx/>
                <a:latin typeface="Times New Roman"/>
                <a:ea typeface="Times New Roman"/>
                <a:cs typeface="+mn-cs"/>
              </a:rPr>
              <a:t>rights</a:t>
            </a:r>
            <a:r>
              <a:rPr kumimoji="0" lang="en-US" altLang="zh-CN" sz="750" b="0" i="0" u="none" strike="noStrike" kern="1200" cap="none" spc="21" normalizeH="0" baseline="0" noProof="0" dirty="0">
                <a:ln>
                  <a:noFill/>
                </a:ln>
                <a:solidFill>
                  <a:srgbClr val="FEFEFE"/>
                </a:solidFill>
                <a:effectLst/>
                <a:uLnTx/>
                <a:uFillTx/>
                <a:latin typeface="Times New Roman"/>
                <a:ea typeface="+mn-ea"/>
                <a:cs typeface="Times New Roman"/>
              </a:rPr>
              <a:t> </a:t>
            </a:r>
            <a:r>
              <a:rPr kumimoji="0" lang="en-US" altLang="zh-CN" sz="750" b="0" i="0" u="none" strike="noStrike" kern="1200" cap="none" spc="28" normalizeH="0" baseline="0" noProof="0" dirty="0">
                <a:ln>
                  <a:noFill/>
                </a:ln>
                <a:solidFill>
                  <a:srgbClr val="FEFEFE"/>
                </a:solidFill>
                <a:effectLst/>
                <a:uLnTx/>
                <a:uFillTx/>
                <a:latin typeface="Times New Roman"/>
                <a:ea typeface="Times New Roman"/>
                <a:cs typeface="+mn-cs"/>
              </a:rPr>
              <a:t>reserved.</a:t>
            </a:r>
          </a:p>
        </p:txBody>
      </p:sp>
    </p:spTree>
    <p:extLst>
      <p:ext uri="{BB962C8B-B14F-4D97-AF65-F5344CB8AC3E}">
        <p14:creationId xmlns:p14="http://schemas.microsoft.com/office/powerpoint/2010/main" val="1690788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521207" y="1536192"/>
            <a:ext cx="10125021" cy="640080"/>
          </a:xfrm>
        </p:spPr>
        <p:txBody>
          <a:bodyPr rtlCol="0" anchor="ctr" anchorCtr="0">
            <a:noAutofit/>
          </a:bodyPr>
          <a:lstStyle/>
          <a:p>
            <a:r>
              <a:rPr lang="en-US" altLang="ko-KR" sz="4000" dirty="0" smtClean="0">
                <a:solidFill>
                  <a:prstClr val="black"/>
                </a:solidFill>
              </a:rPr>
              <a:t>AWS Lambda : </a:t>
            </a:r>
            <a:r>
              <a:rPr lang="en-US" altLang="ko-KR" dirty="0" err="1" smtClean="0"/>
              <a:t>Serverless</a:t>
            </a:r>
            <a:r>
              <a:rPr lang="en-US" altLang="ko-KR" dirty="0" smtClean="0"/>
              <a:t> function</a:t>
            </a:r>
            <a:endParaRPr lang="ko-KR" altLang="en-US" sz="4000" dirty="0">
              <a:solidFill>
                <a:schemeClr val="bg1"/>
              </a:solidFill>
            </a:endParaRPr>
          </a:p>
        </p:txBody>
      </p:sp>
      <p:sp>
        <p:nvSpPr>
          <p:cNvPr id="3" name="내용 개체 틀 2"/>
          <p:cNvSpPr>
            <a:spLocks noGrp="1"/>
          </p:cNvSpPr>
          <p:nvPr>
            <p:ph sz="quarter" idx="13"/>
          </p:nvPr>
        </p:nvSpPr>
        <p:spPr/>
        <p:txBody>
          <a:bodyPr/>
          <a:lstStyle/>
          <a:p>
            <a:pPr marL="342900" indent="-342900">
              <a:buFont typeface="Wingdings" panose="05000000000000000000" pitchFamily="2" charset="2"/>
              <a:buChar char="§"/>
            </a:pPr>
            <a:r>
              <a:rPr lang="en-US" altLang="ko-KR" dirty="0" smtClean="0"/>
              <a:t>API Gateway</a:t>
            </a:r>
          </a:p>
          <a:p>
            <a:pPr marL="342900" indent="-342900">
              <a:buFont typeface="Wingdings" panose="05000000000000000000" pitchFamily="2" charset="2"/>
              <a:buChar char="§"/>
            </a:pPr>
            <a:r>
              <a:rPr lang="en-US" altLang="ko-KR" dirty="0" smtClean="0"/>
              <a:t>REST API</a:t>
            </a:r>
          </a:p>
          <a:p>
            <a:pPr marL="0" indent="0">
              <a:buNone/>
            </a:pPr>
            <a:endParaRPr lang="ko-KR" altLang="en-US" dirty="0"/>
          </a:p>
        </p:txBody>
      </p:sp>
      <p:grpSp>
        <p:nvGrpSpPr>
          <p:cNvPr id="5" name="Group 12"/>
          <p:cNvGrpSpPr>
            <a:grpSpLocks/>
          </p:cNvGrpSpPr>
          <p:nvPr/>
        </p:nvGrpSpPr>
        <p:grpSpPr bwMode="auto">
          <a:xfrm>
            <a:off x="600807" y="6134101"/>
            <a:ext cx="2027238" cy="381000"/>
            <a:chOff x="350" y="3936"/>
            <a:chExt cx="1277" cy="240"/>
          </a:xfrm>
        </p:grpSpPr>
        <p:sp>
          <p:nvSpPr>
            <p:cNvPr id="6" name="Text Box 13"/>
            <p:cNvSpPr txBox="1">
              <a:spLocks noChangeArrowheads="1"/>
            </p:cNvSpPr>
            <p:nvPr/>
          </p:nvSpPr>
          <p:spPr bwMode="auto">
            <a:xfrm>
              <a:off x="480" y="3984"/>
              <a:ext cx="1147"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latinLnBrk="1">
                <a:defRPr kumimoji="1">
                  <a:solidFill>
                    <a:schemeClr val="tx1"/>
                  </a:solidFill>
                  <a:latin typeface="굴림" panose="020B0600000101010101" pitchFamily="50" charset="-127"/>
                  <a:ea typeface="굴림" panose="020B0600000101010101" pitchFamily="50" charset="-127"/>
                </a:defRPr>
              </a:lvl1pPr>
              <a:lvl2pPr marL="742950" indent="-285750" latinLnBrk="1">
                <a:defRPr kumimoji="1">
                  <a:solidFill>
                    <a:schemeClr val="tx1"/>
                  </a:solidFill>
                  <a:latin typeface="굴림" panose="020B0600000101010101" pitchFamily="50" charset="-127"/>
                  <a:ea typeface="굴림" panose="020B0600000101010101" pitchFamily="50" charset="-127"/>
                </a:defRPr>
              </a:lvl2pPr>
              <a:lvl3pPr marL="1143000" indent="-228600" latinLnBrk="1">
                <a:defRPr kumimoji="1">
                  <a:solidFill>
                    <a:schemeClr val="tx1"/>
                  </a:solidFill>
                  <a:latin typeface="굴림" panose="020B0600000101010101" pitchFamily="50" charset="-127"/>
                  <a:ea typeface="굴림" panose="020B0600000101010101" pitchFamily="50" charset="-127"/>
                </a:defRPr>
              </a:lvl3pPr>
              <a:lvl4pPr marL="1600200" indent="-228600" latinLnBrk="1">
                <a:defRPr kumimoji="1">
                  <a:solidFill>
                    <a:schemeClr val="tx1"/>
                  </a:solidFill>
                  <a:latin typeface="굴림" panose="020B0600000101010101" pitchFamily="50" charset="-127"/>
                  <a:ea typeface="굴림" panose="020B0600000101010101" pitchFamily="50" charset="-127"/>
                </a:defRPr>
              </a:lvl4pPr>
              <a:lvl5pPr marL="2057400" indent="-228600" latinLnBrk="1">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200" b="1" i="0" u="none" strike="noStrike" kern="1200" cap="none" spc="0" normalizeH="0" baseline="0" noProof="0" dirty="0">
                  <a:ln>
                    <a:noFill/>
                  </a:ln>
                  <a:solidFill>
                    <a:prstClr val="black"/>
                  </a:solidFill>
                  <a:effectLst/>
                  <a:uLnTx/>
                  <a:uFillTx/>
                  <a:latin typeface="Times New Roman" panose="02020603050405020304" pitchFamily="18" charset="0"/>
                  <a:ea typeface="굴림" panose="020B0600000101010101" pitchFamily="50" charset="-127"/>
                  <a:cs typeface="+mn-cs"/>
                </a:rPr>
                <a:t>    SILLA UNIVERSITY </a:t>
              </a:r>
            </a:p>
          </p:txBody>
        </p:sp>
        <p:pic>
          <p:nvPicPr>
            <p:cNvPr id="7" name="Picture 14" descr="C:\WORK\대학원\교육대학원\silla.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 y="3936"/>
              <a:ext cx="240"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178147888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p:txBody>
          <a:bodyPr/>
          <a:lstStyle/>
          <a:p>
            <a:r>
              <a:rPr lang="en-US" altLang="ko-KR" dirty="0"/>
              <a:t>Download /chrome </a:t>
            </a:r>
            <a:r>
              <a:rPr lang="ko-KR" altLang="en-US" dirty="0"/>
              <a:t>웹 스토어</a:t>
            </a:r>
          </a:p>
        </p:txBody>
      </p:sp>
      <p:sp>
        <p:nvSpPr>
          <p:cNvPr id="5" name="내용 개체 틀 4"/>
          <p:cNvSpPr>
            <a:spLocks noGrp="1"/>
          </p:cNvSpPr>
          <p:nvPr>
            <p:ph idx="1"/>
          </p:nvPr>
        </p:nvSpPr>
        <p:spPr>
          <a:xfrm>
            <a:off x="539496" y="1435608"/>
            <a:ext cx="7004304" cy="4917380"/>
          </a:xfrm>
        </p:spPr>
        <p:txBody>
          <a:bodyPr/>
          <a:lstStyle/>
          <a:p>
            <a:r>
              <a:rPr lang="en-US" altLang="ko-KR" dirty="0">
                <a:hlinkClick r:id="rId2"/>
              </a:rPr>
              <a:t>https://</a:t>
            </a:r>
            <a:r>
              <a:rPr lang="en-US" altLang="ko-KR" dirty="0" smtClean="0">
                <a:hlinkClick r:id="rId2"/>
              </a:rPr>
              <a:t>chrome.google.com/webstore/category/extensions?hl=ko</a:t>
            </a:r>
            <a:endParaRPr lang="en-US" altLang="ko-KR" dirty="0" smtClean="0"/>
          </a:p>
          <a:p>
            <a:r>
              <a:rPr lang="en-US" altLang="ko-KR" dirty="0" smtClean="0"/>
              <a:t>API tester</a:t>
            </a:r>
          </a:p>
          <a:p>
            <a:pPr lvl="1"/>
            <a:r>
              <a:rPr lang="en-US" altLang="ko-KR" dirty="0" smtClean="0"/>
              <a:t>postman</a:t>
            </a:r>
          </a:p>
          <a:p>
            <a:pPr lvl="1"/>
            <a:r>
              <a:rPr lang="en-US" altLang="ko" dirty="0" err="1"/>
              <a:t>reslet</a:t>
            </a:r>
            <a:r>
              <a:rPr lang="en-US" altLang="ko" dirty="0"/>
              <a:t> </a:t>
            </a:r>
            <a:r>
              <a:rPr lang="en-US" altLang="ko" dirty="0" smtClean="0">
                <a:sym typeface="Wingdings" panose="05000000000000000000" pitchFamily="2" charset="2"/>
              </a:rPr>
              <a:t></a:t>
            </a:r>
            <a:r>
              <a:rPr lang="en-US" altLang="ko" dirty="0" smtClean="0"/>
              <a:t> </a:t>
            </a:r>
            <a:r>
              <a:rPr lang="en-US" altLang="ko" dirty="0" err="1"/>
              <a:t>t</a:t>
            </a:r>
            <a:r>
              <a:rPr lang="en-US" altLang="ko" dirty="0" err="1" smtClean="0"/>
              <a:t>alend</a:t>
            </a:r>
            <a:endParaRPr lang="ko-KR" altLang="en-US" dirty="0"/>
          </a:p>
        </p:txBody>
      </p:sp>
    </p:spTree>
    <p:extLst>
      <p:ext uri="{BB962C8B-B14F-4D97-AF65-F5344CB8AC3E}">
        <p14:creationId xmlns:p14="http://schemas.microsoft.com/office/powerpoint/2010/main" val="316775428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Lambda</a:t>
            </a:r>
            <a:endParaRPr lang="ko-KR" altLang="en-US" dirty="0"/>
          </a:p>
        </p:txBody>
      </p:sp>
      <p:sp>
        <p:nvSpPr>
          <p:cNvPr id="3" name="내용 개체 틀 2"/>
          <p:cNvSpPr>
            <a:spLocks noGrp="1"/>
          </p:cNvSpPr>
          <p:nvPr>
            <p:ph idx="1"/>
          </p:nvPr>
        </p:nvSpPr>
        <p:spPr>
          <a:xfrm>
            <a:off x="539495" y="1435608"/>
            <a:ext cx="7310177" cy="3977640"/>
          </a:xfrm>
        </p:spPr>
        <p:txBody>
          <a:bodyPr/>
          <a:lstStyle/>
          <a:p>
            <a:r>
              <a:rPr lang="en-US" altLang="ko-KR" dirty="0" smtClean="0"/>
              <a:t>Hello world</a:t>
            </a:r>
          </a:p>
          <a:p>
            <a:r>
              <a:rPr lang="en-US" altLang="ko-KR" dirty="0" smtClean="0"/>
              <a:t>WEB REST API</a:t>
            </a:r>
          </a:p>
          <a:p>
            <a:endParaRPr lang="en-US" altLang="ko-KR" dirty="0"/>
          </a:p>
          <a:p>
            <a:r>
              <a:rPr lang="en-US" altLang="ko-KR" b="1" dirty="0"/>
              <a:t>AWS </a:t>
            </a:r>
            <a:r>
              <a:rPr lang="en-US" altLang="ko-KR" b="1" dirty="0" err="1"/>
              <a:t>Serverless</a:t>
            </a:r>
            <a:r>
              <a:rPr lang="en-US" altLang="ko-KR" b="1" dirty="0"/>
              <a:t> Application </a:t>
            </a:r>
            <a:r>
              <a:rPr lang="en-US" altLang="ko-KR" b="1" dirty="0" smtClean="0"/>
              <a:t>Repository</a:t>
            </a:r>
          </a:p>
          <a:p>
            <a:pPr lvl="1"/>
            <a:r>
              <a:rPr lang="en-US" altLang="ko-KR" dirty="0">
                <a:hlinkClick r:id="rId2"/>
              </a:rPr>
              <a:t>https://aws.amazon.com/ko/serverless/serverlessrepo/</a:t>
            </a:r>
            <a:endParaRPr lang="en-US" altLang="ko-KR" b="1" dirty="0"/>
          </a:p>
          <a:p>
            <a:endParaRPr lang="ko-KR" altLang="en-US" dirty="0"/>
          </a:p>
        </p:txBody>
      </p:sp>
    </p:spTree>
    <p:extLst>
      <p:ext uri="{BB962C8B-B14F-4D97-AF65-F5344CB8AC3E}">
        <p14:creationId xmlns:p14="http://schemas.microsoft.com/office/powerpoint/2010/main" val="3687547138"/>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endParaRPr lang="ko-KR" altLang="en-US"/>
          </a:p>
        </p:txBody>
      </p:sp>
      <p:sp>
        <p:nvSpPr>
          <p:cNvPr id="3" name="내용 개체 틀 2"/>
          <p:cNvSpPr>
            <a:spLocks noGrp="1"/>
          </p:cNvSpPr>
          <p:nvPr>
            <p:ph idx="1"/>
          </p:nvPr>
        </p:nvSpPr>
        <p:spPr>
          <a:xfrm>
            <a:off x="539495" y="1435608"/>
            <a:ext cx="8737669" cy="3977640"/>
          </a:xfrm>
        </p:spPr>
        <p:txBody>
          <a:bodyPr/>
          <a:lstStyle/>
          <a:p>
            <a:r>
              <a:rPr lang="en-US" altLang="ko-KR" dirty="0"/>
              <a:t>AWS Lambda</a:t>
            </a:r>
            <a:r>
              <a:rPr lang="ko-KR" altLang="en-US" dirty="0"/>
              <a:t>로 게시판 서버 </a:t>
            </a:r>
            <a:r>
              <a:rPr lang="en-US" altLang="ko-KR" dirty="0"/>
              <a:t>API </a:t>
            </a:r>
            <a:r>
              <a:rPr lang="ko-KR" altLang="en-US" dirty="0"/>
              <a:t>만들기 ① </a:t>
            </a:r>
            <a:r>
              <a:rPr lang="en-US" altLang="ko-KR" dirty="0"/>
              <a:t>- REST API </a:t>
            </a:r>
            <a:r>
              <a:rPr lang="ko-KR" altLang="en-US" dirty="0"/>
              <a:t>틀 잡기 </a:t>
            </a:r>
            <a:r>
              <a:rPr lang="en-US" altLang="ko-KR" dirty="0"/>
              <a:t>[AWS Lambda </a:t>
            </a:r>
            <a:r>
              <a:rPr lang="ko-KR" altLang="en-US" dirty="0"/>
              <a:t>강좌</a:t>
            </a:r>
            <a:r>
              <a:rPr lang="en-US" altLang="ko-KR" dirty="0" smtClean="0"/>
              <a:t>]</a:t>
            </a:r>
          </a:p>
          <a:p>
            <a:pPr lvl="1"/>
            <a:r>
              <a:rPr lang="en-US" altLang="ko-KR" dirty="0" smtClean="0"/>
              <a:t>https</a:t>
            </a:r>
            <a:r>
              <a:rPr lang="en-US" altLang="ko-KR" dirty="0"/>
              <a:t>://www.youtube.com/watch?v=x0iyaENTxU0</a:t>
            </a:r>
            <a:endParaRPr lang="ko-KR" altLang="en-US" dirty="0"/>
          </a:p>
        </p:txBody>
      </p:sp>
    </p:spTree>
    <p:extLst>
      <p:ext uri="{BB962C8B-B14F-4D97-AF65-F5344CB8AC3E}">
        <p14:creationId xmlns:p14="http://schemas.microsoft.com/office/powerpoint/2010/main" val="322366000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dirty="0" smtClean="0"/>
              <a:t>API-Gateway</a:t>
            </a:r>
            <a:endParaRPr lang="ko-KR" altLang="en-US" dirty="0"/>
          </a:p>
        </p:txBody>
      </p:sp>
      <p:sp>
        <p:nvSpPr>
          <p:cNvPr id="3" name="내용 개체 틀 2"/>
          <p:cNvSpPr>
            <a:spLocks noGrp="1"/>
          </p:cNvSpPr>
          <p:nvPr>
            <p:ph idx="1"/>
          </p:nvPr>
        </p:nvSpPr>
        <p:spPr/>
        <p:txBody>
          <a:bodyPr/>
          <a:lstStyle/>
          <a:p>
            <a:r>
              <a:rPr lang="ko-KR" altLang="en-US" dirty="0" smtClean="0"/>
              <a:t>방법 </a:t>
            </a:r>
            <a:r>
              <a:rPr lang="en-US" altLang="ko-KR" dirty="0" smtClean="0"/>
              <a:t>1 : </a:t>
            </a:r>
            <a:r>
              <a:rPr lang="en-US" altLang="ko-KR" dirty="0" err="1" smtClean="0"/>
              <a:t>HttpMethod</a:t>
            </a:r>
            <a:r>
              <a:rPr lang="en-US" altLang="ko-KR" dirty="0" smtClean="0"/>
              <a:t> ANY</a:t>
            </a:r>
          </a:p>
          <a:p>
            <a:r>
              <a:rPr lang="ko-KR" altLang="en-US" dirty="0" smtClean="0"/>
              <a:t>방법 </a:t>
            </a:r>
            <a:r>
              <a:rPr lang="en-US" altLang="ko-KR" dirty="0" smtClean="0"/>
              <a:t>2</a:t>
            </a:r>
          </a:p>
          <a:p>
            <a:pPr lvl="1"/>
            <a:r>
              <a:rPr lang="en-US" altLang="ko-KR" dirty="0" smtClean="0"/>
              <a:t>1</a:t>
            </a:r>
            <a:r>
              <a:rPr lang="en-US" altLang="ko-KR" dirty="0"/>
              <a:t>. create resource </a:t>
            </a:r>
          </a:p>
          <a:p>
            <a:pPr lvl="1"/>
            <a:r>
              <a:rPr lang="en-US" altLang="ko-KR" dirty="0" smtClean="0"/>
              <a:t>2</a:t>
            </a:r>
            <a:r>
              <a:rPr lang="en-US" altLang="ko-KR" dirty="0"/>
              <a:t>. create Methods </a:t>
            </a:r>
            <a:r>
              <a:rPr lang="en-US" altLang="ko-KR" dirty="0" smtClean="0"/>
              <a:t>– GET, POST,..</a:t>
            </a:r>
            <a:endParaRPr lang="en-US" altLang="ko-KR" dirty="0"/>
          </a:p>
          <a:p>
            <a:pPr lvl="1"/>
            <a:r>
              <a:rPr lang="en-US" altLang="ko-KR" dirty="0"/>
              <a:t>3. deploy </a:t>
            </a:r>
          </a:p>
          <a:p>
            <a:r>
              <a:rPr lang="en-US" altLang="ko-KR" dirty="0"/>
              <a:t>API gateway ==&gt; endpoint</a:t>
            </a:r>
          </a:p>
          <a:p>
            <a:endParaRPr lang="ko-KR" altLang="en-US" dirty="0"/>
          </a:p>
        </p:txBody>
      </p:sp>
    </p:spTree>
    <p:extLst>
      <p:ext uri="{BB962C8B-B14F-4D97-AF65-F5344CB8AC3E}">
        <p14:creationId xmlns:p14="http://schemas.microsoft.com/office/powerpoint/2010/main" val="32082324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IAM</a:t>
            </a:r>
            <a:endParaRPr lang="ko-KR" altLang="en-US" dirty="0"/>
          </a:p>
        </p:txBody>
      </p:sp>
      <p:sp>
        <p:nvSpPr>
          <p:cNvPr id="4" name="내용 개체 틀 3"/>
          <p:cNvSpPr>
            <a:spLocks noGrp="1"/>
          </p:cNvSpPr>
          <p:nvPr>
            <p:ph idx="1"/>
          </p:nvPr>
        </p:nvSpPr>
        <p:spPr/>
        <p:txBody>
          <a:bodyPr/>
          <a:lstStyle/>
          <a:p>
            <a:pPr marL="0" indent="0">
              <a:buNone/>
            </a:pPr>
            <a:endParaRPr lang="ko-KR" altLang="en-US" dirty="0"/>
          </a:p>
        </p:txBody>
      </p:sp>
      <p:sp>
        <p:nvSpPr>
          <p:cNvPr id="3" name="내용 개체 틀 2"/>
          <p:cNvSpPr>
            <a:spLocks noGrp="1"/>
          </p:cNvSpPr>
          <p:nvPr>
            <p:ph sz="quarter" idx="4294967295"/>
          </p:nvPr>
        </p:nvSpPr>
        <p:spPr>
          <a:xfrm>
            <a:off x="539496" y="1877266"/>
            <a:ext cx="9445625" cy="4062412"/>
          </a:xfrm>
        </p:spPr>
        <p:txBody>
          <a:bodyPr/>
          <a:lstStyle/>
          <a:p>
            <a:r>
              <a:rPr lang="en-US" altLang="ko" dirty="0"/>
              <a:t>1. create policy</a:t>
            </a:r>
            <a:endParaRPr lang="ko" altLang="en-US" dirty="0"/>
          </a:p>
          <a:p>
            <a:pPr lvl="1"/>
            <a:r>
              <a:rPr lang="ko" altLang="en-US" dirty="0"/>
              <a:t> </a:t>
            </a:r>
            <a:r>
              <a:rPr lang="en-US" altLang="ko" dirty="0"/>
              <a:t>-Service = choose service</a:t>
            </a:r>
            <a:endParaRPr lang="ko" altLang="en-US" dirty="0"/>
          </a:p>
          <a:p>
            <a:pPr lvl="1"/>
            <a:r>
              <a:rPr lang="en-US" altLang="ko" dirty="0"/>
              <a:t>-Actions =all</a:t>
            </a:r>
            <a:endParaRPr lang="ko" altLang="en-US" dirty="0"/>
          </a:p>
          <a:p>
            <a:pPr lvl="1"/>
            <a:r>
              <a:rPr lang="en-US" altLang="ko" dirty="0"/>
              <a:t>-Resources = </a:t>
            </a:r>
            <a:r>
              <a:rPr lang="en-US" altLang="ko" dirty="0" smtClean="0"/>
              <a:t>all</a:t>
            </a:r>
          </a:p>
          <a:p>
            <a:pPr lvl="3"/>
            <a:r>
              <a:rPr lang="en-US" altLang="ko" sz="1400" dirty="0" smtClean="0"/>
              <a:t>Table ADD ARN</a:t>
            </a:r>
            <a:endParaRPr lang="ko" altLang="en-US" sz="1400" dirty="0"/>
          </a:p>
          <a:p>
            <a:r>
              <a:rPr lang="en-US" altLang="ko" dirty="0"/>
              <a:t>2. create Role</a:t>
            </a:r>
            <a:endParaRPr lang="ko" altLang="en-US" dirty="0"/>
          </a:p>
          <a:p>
            <a:pPr lvl="1"/>
            <a:r>
              <a:rPr lang="en-US" altLang="ko" dirty="0"/>
              <a:t>-Lambda -&gt; select policy</a:t>
            </a:r>
            <a:endParaRPr lang="ko" altLang="en-US" dirty="0"/>
          </a:p>
          <a:p>
            <a:endParaRPr lang="ko-KR" altLang="en-US" dirty="0"/>
          </a:p>
        </p:txBody>
      </p:sp>
    </p:spTree>
    <p:extLst>
      <p:ext uri="{BB962C8B-B14F-4D97-AF65-F5344CB8AC3E}">
        <p14:creationId xmlns:p14="http://schemas.microsoft.com/office/powerpoint/2010/main" val="127823285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S3 – lambda - </a:t>
            </a:r>
            <a:r>
              <a:rPr lang="en-US" altLang="ko-KR" dirty="0" err="1" smtClean="0"/>
              <a:t>dynamodb</a:t>
            </a:r>
            <a:endParaRPr lang="ko-KR" altLang="en-US" dirty="0"/>
          </a:p>
        </p:txBody>
      </p:sp>
      <p:sp>
        <p:nvSpPr>
          <p:cNvPr id="3" name="내용 개체 틀 2"/>
          <p:cNvSpPr>
            <a:spLocks noGrp="1"/>
          </p:cNvSpPr>
          <p:nvPr>
            <p:ph idx="1"/>
          </p:nvPr>
        </p:nvSpPr>
        <p:spPr>
          <a:xfrm>
            <a:off x="539496" y="1338729"/>
            <a:ext cx="9871516" cy="5325035"/>
          </a:xfrm>
        </p:spPr>
        <p:txBody>
          <a:bodyPr>
            <a:normAutofit/>
          </a:bodyPr>
          <a:lstStyle/>
          <a:p>
            <a:r>
              <a:rPr lang="en-US" altLang="ko-KR" dirty="0" smtClean="0"/>
              <a:t>event trigger</a:t>
            </a:r>
            <a:r>
              <a:rPr lang="en-US" altLang="ko-KR" dirty="0"/>
              <a:t>	</a:t>
            </a:r>
            <a:endParaRPr lang="en-US" altLang="ko-KR" dirty="0" smtClean="0"/>
          </a:p>
          <a:p>
            <a:pPr lvl="1"/>
            <a:r>
              <a:rPr lang="en-US" altLang="ko-KR" dirty="0" smtClean="0"/>
              <a:t>S3 : upload </a:t>
            </a:r>
            <a:r>
              <a:rPr lang="en-US" altLang="ko-KR" dirty="0" err="1" smtClean="0"/>
              <a:t>data.json</a:t>
            </a:r>
            <a:endParaRPr lang="en-US" altLang="ko-KR" dirty="0" smtClean="0"/>
          </a:p>
          <a:p>
            <a:r>
              <a:rPr lang="en-US" altLang="ko-KR" dirty="0" smtClean="0"/>
              <a:t>Lambda function with IAM</a:t>
            </a:r>
          </a:p>
          <a:p>
            <a:pPr lvl="1">
              <a:lnSpc>
                <a:spcPct val="100000"/>
              </a:lnSpc>
            </a:pPr>
            <a:r>
              <a:rPr lang="en-US" altLang="ko-KR" dirty="0" smtClean="0"/>
              <a:t>Design : event trigger on S3 -&gt; bucket </a:t>
            </a:r>
            <a:r>
              <a:rPr lang="ko-KR" altLang="en-US" dirty="0" smtClean="0"/>
              <a:t>지정</a:t>
            </a:r>
            <a:endParaRPr lang="en-US" altLang="ko-KR" dirty="0" smtClean="0"/>
          </a:p>
          <a:p>
            <a:pPr lvl="1">
              <a:lnSpc>
                <a:spcPct val="100000"/>
              </a:lnSpc>
            </a:pPr>
            <a:r>
              <a:rPr lang="en-US" altLang="ko-KR" dirty="0" smtClean="0"/>
              <a:t>Function code : handler : get S3 bucket and put </a:t>
            </a:r>
            <a:r>
              <a:rPr lang="en-US" altLang="ko-KR" dirty="0" err="1" smtClean="0"/>
              <a:t>dynamodb</a:t>
            </a:r>
            <a:r>
              <a:rPr lang="en-US" altLang="ko-KR" dirty="0" smtClean="0"/>
              <a:t> Table</a:t>
            </a:r>
          </a:p>
          <a:p>
            <a:pPr lvl="1">
              <a:lnSpc>
                <a:spcPct val="100000"/>
              </a:lnSpc>
            </a:pPr>
            <a:r>
              <a:rPr lang="en-US" altLang="ko-KR" dirty="0" smtClean="0"/>
              <a:t>Basic settings – IAM role</a:t>
            </a:r>
          </a:p>
          <a:p>
            <a:r>
              <a:rPr lang="en-US" altLang="ko-KR" dirty="0" smtClean="0"/>
              <a:t>IAM</a:t>
            </a:r>
          </a:p>
          <a:p>
            <a:pPr lvl="1"/>
            <a:r>
              <a:rPr lang="en-US" altLang="ko-KR" dirty="0" smtClean="0"/>
              <a:t>Role – policy : access &amp; permission  S3 bucket, </a:t>
            </a:r>
            <a:r>
              <a:rPr lang="en-US" altLang="ko-KR" dirty="0" err="1" smtClean="0"/>
              <a:t>dynamodb</a:t>
            </a:r>
            <a:r>
              <a:rPr lang="en-US" altLang="ko-KR" dirty="0" smtClean="0"/>
              <a:t>, </a:t>
            </a:r>
            <a:r>
              <a:rPr lang="en-US" altLang="ko-KR" dirty="0" err="1" smtClean="0"/>
              <a:t>cloudwatch</a:t>
            </a:r>
            <a:endParaRPr lang="en-US" altLang="ko-KR" dirty="0" smtClean="0"/>
          </a:p>
          <a:p>
            <a:r>
              <a:rPr lang="en-US" altLang="ko-KR" dirty="0" err="1" smtClean="0"/>
              <a:t>Cloudwatch</a:t>
            </a:r>
            <a:r>
              <a:rPr lang="en-US" altLang="ko-KR" dirty="0" smtClean="0"/>
              <a:t> log for debugging</a:t>
            </a:r>
          </a:p>
        </p:txBody>
      </p:sp>
    </p:spTree>
    <p:extLst>
      <p:ext uri="{BB962C8B-B14F-4D97-AF65-F5344CB8AC3E}">
        <p14:creationId xmlns:p14="http://schemas.microsoft.com/office/powerpoint/2010/main" val="87669453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endParaRPr lang="ko-KR" altLang="en-US"/>
          </a:p>
        </p:txBody>
      </p:sp>
      <p:sp>
        <p:nvSpPr>
          <p:cNvPr id="3" name="내용 개체 틀 2"/>
          <p:cNvSpPr>
            <a:spLocks noGrp="1"/>
          </p:cNvSpPr>
          <p:nvPr>
            <p:ph idx="1"/>
          </p:nvPr>
        </p:nvSpPr>
        <p:spPr/>
        <p:txBody>
          <a:bodyPr/>
          <a:lstStyle/>
          <a:p>
            <a:r>
              <a:rPr lang="en-US" altLang="ko-KR" dirty="0" smtClean="0"/>
              <a:t>Function</a:t>
            </a:r>
          </a:p>
          <a:p>
            <a:pPr lvl="1"/>
            <a:r>
              <a:rPr lang="en-US" altLang="ko-KR" dirty="0" smtClean="0"/>
              <a:t>Configuration</a:t>
            </a:r>
          </a:p>
          <a:p>
            <a:pPr lvl="2"/>
            <a:r>
              <a:rPr lang="en-US" altLang="ko-KR" dirty="0" smtClean="0"/>
              <a:t>Designer, function code, basic settings</a:t>
            </a:r>
          </a:p>
          <a:p>
            <a:pPr lvl="1"/>
            <a:r>
              <a:rPr lang="en-US" altLang="ko-KR" dirty="0" smtClean="0"/>
              <a:t>Permissions</a:t>
            </a:r>
          </a:p>
          <a:p>
            <a:pPr lvl="2"/>
            <a:r>
              <a:rPr lang="en-US" altLang="ko-KR" dirty="0" smtClean="0"/>
              <a:t>Execution role – Role name</a:t>
            </a:r>
          </a:p>
          <a:p>
            <a:pPr lvl="2"/>
            <a:r>
              <a:rPr lang="en-US" altLang="ko-KR" dirty="0" smtClean="0"/>
              <a:t>Resource summary </a:t>
            </a:r>
            <a:endParaRPr lang="ko-KR" altLang="en-US" dirty="0"/>
          </a:p>
        </p:txBody>
      </p:sp>
    </p:spTree>
    <p:extLst>
      <p:ext uri="{BB962C8B-B14F-4D97-AF65-F5344CB8AC3E}">
        <p14:creationId xmlns:p14="http://schemas.microsoft.com/office/powerpoint/2010/main" val="21242789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AWS free tier</a:t>
            </a:r>
            <a:endParaRPr lang="ko-KR" altLang="en-US" dirty="0"/>
          </a:p>
        </p:txBody>
      </p:sp>
      <p:sp>
        <p:nvSpPr>
          <p:cNvPr id="3" name="내용 개체 틀 2"/>
          <p:cNvSpPr>
            <a:spLocks noGrp="1"/>
          </p:cNvSpPr>
          <p:nvPr>
            <p:ph idx="1"/>
          </p:nvPr>
        </p:nvSpPr>
        <p:spPr/>
        <p:txBody>
          <a:bodyPr/>
          <a:lstStyle/>
          <a:p>
            <a:r>
              <a:rPr lang="en-US" altLang="ko-KR" dirty="0"/>
              <a:t>https://</a:t>
            </a:r>
            <a:r>
              <a:rPr lang="en-US" altLang="ko-KR" dirty="0" smtClean="0"/>
              <a:t>aws.amazon.com/free</a:t>
            </a:r>
          </a:p>
          <a:p>
            <a:pPr lvl="1"/>
            <a:r>
              <a:rPr lang="en-US" altLang="ko-KR" dirty="0" smtClean="0"/>
              <a:t>https</a:t>
            </a:r>
            <a:r>
              <a:rPr lang="en-US" altLang="ko-KR" dirty="0"/>
              <a:t>://aws.amazon.com/ko/free/?all-free-tier.sort-by=item.additionalFields.SortRank&amp;all-free-tier.sort-order=asc&amp;awsf.Free%20Tier%20Types=*all&amp;awsf.Free%20Tier%20Categories=*all</a:t>
            </a:r>
            <a:endParaRPr lang="ko-KR" altLang="en-US" dirty="0"/>
          </a:p>
        </p:txBody>
      </p:sp>
    </p:spTree>
    <p:extLst>
      <p:ext uri="{BB962C8B-B14F-4D97-AF65-F5344CB8AC3E}">
        <p14:creationId xmlns:p14="http://schemas.microsoft.com/office/powerpoint/2010/main" val="105513175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endParaRPr lang="ko-KR" altLang="en-US" dirty="0"/>
          </a:p>
        </p:txBody>
      </p:sp>
      <p:sp>
        <p:nvSpPr>
          <p:cNvPr id="3" name="내용 개체 틀 2"/>
          <p:cNvSpPr>
            <a:spLocks noGrp="1"/>
          </p:cNvSpPr>
          <p:nvPr>
            <p:ph idx="1"/>
          </p:nvPr>
        </p:nvSpPr>
        <p:spPr/>
        <p:txBody>
          <a:bodyPr/>
          <a:lstStyle/>
          <a:p>
            <a:r>
              <a:rPr lang="en-US" altLang="ko-KR" dirty="0" err="1" smtClean="0"/>
              <a:t>data.json</a:t>
            </a:r>
            <a:endParaRPr lang="en-US" altLang="ko-KR" dirty="0" smtClean="0"/>
          </a:p>
          <a:p>
            <a:r>
              <a:rPr lang="en-US" altLang="ko" dirty="0"/>
              <a:t>s3 </a:t>
            </a:r>
            <a:r>
              <a:rPr lang="en-US" altLang="ko" dirty="0" err="1"/>
              <a:t>getobject</a:t>
            </a:r>
            <a:r>
              <a:rPr lang="en-US" altLang="ko" dirty="0"/>
              <a:t> python == Boto3 Docs</a:t>
            </a:r>
            <a:endParaRPr lang="ko" altLang="en-US" dirty="0"/>
          </a:p>
          <a:p>
            <a:endParaRPr lang="en-US" altLang="ko-KR" dirty="0" smtClean="0"/>
          </a:p>
          <a:p>
            <a:r>
              <a:rPr lang="en-US" altLang="ko-KR" dirty="0" smtClean="0"/>
              <a:t>Online JSON viewer</a:t>
            </a:r>
          </a:p>
          <a:p>
            <a:pPr lvl="1"/>
            <a:r>
              <a:rPr lang="en-US" altLang="ko-KR" dirty="0">
                <a:hlinkClick r:id="rId2"/>
              </a:rPr>
              <a:t>http://jsonviewer.stack.hu</a:t>
            </a:r>
            <a:r>
              <a:rPr lang="en-US" altLang="ko-KR" dirty="0" smtClean="0">
                <a:hlinkClick r:id="rId2"/>
              </a:rPr>
              <a:t>/</a:t>
            </a:r>
            <a:endParaRPr lang="en-US" altLang="ko-KR" dirty="0" smtClean="0"/>
          </a:p>
          <a:p>
            <a:r>
              <a:rPr lang="en-US" altLang="ko-KR" dirty="0" smtClean="0"/>
              <a:t>Sublime text</a:t>
            </a:r>
            <a:endParaRPr lang="ko-KR" altLang="en-US" dirty="0"/>
          </a:p>
        </p:txBody>
      </p:sp>
    </p:spTree>
    <p:extLst>
      <p:ext uri="{BB962C8B-B14F-4D97-AF65-F5344CB8AC3E}">
        <p14:creationId xmlns:p14="http://schemas.microsoft.com/office/powerpoint/2010/main" val="391047577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521207" y="1536192"/>
            <a:ext cx="10125021" cy="640080"/>
          </a:xfrm>
        </p:spPr>
        <p:txBody>
          <a:bodyPr rtlCol="0" anchor="ctr" anchorCtr="0">
            <a:noAutofit/>
          </a:bodyPr>
          <a:lstStyle/>
          <a:p>
            <a:r>
              <a:rPr lang="en-US" altLang="ko-KR" sz="4000" dirty="0" smtClean="0">
                <a:solidFill>
                  <a:prstClr val="black"/>
                </a:solidFill>
              </a:rPr>
              <a:t>AWS Kinesis</a:t>
            </a:r>
            <a:endParaRPr lang="ko-KR" altLang="en-US" sz="4000" dirty="0">
              <a:solidFill>
                <a:schemeClr val="bg1"/>
              </a:solidFill>
            </a:endParaRPr>
          </a:p>
        </p:txBody>
      </p:sp>
      <p:sp>
        <p:nvSpPr>
          <p:cNvPr id="3" name="내용 개체 틀 2"/>
          <p:cNvSpPr>
            <a:spLocks noGrp="1"/>
          </p:cNvSpPr>
          <p:nvPr>
            <p:ph sz="quarter" idx="13"/>
          </p:nvPr>
        </p:nvSpPr>
        <p:spPr/>
        <p:txBody>
          <a:bodyPr/>
          <a:lstStyle/>
          <a:p>
            <a:pPr marL="342900" indent="-342900">
              <a:buFont typeface="Wingdings" panose="05000000000000000000" pitchFamily="2" charset="2"/>
              <a:buChar char="§"/>
            </a:pPr>
            <a:r>
              <a:rPr lang="en-US" altLang="ko-KR" dirty="0" smtClean="0"/>
              <a:t>Kinesis Data streams</a:t>
            </a:r>
          </a:p>
          <a:p>
            <a:pPr marL="342900" indent="-342900">
              <a:buFont typeface="Wingdings" panose="05000000000000000000" pitchFamily="2" charset="2"/>
              <a:buChar char="§"/>
            </a:pPr>
            <a:r>
              <a:rPr lang="en-US" altLang="ko-KR" dirty="0" smtClean="0"/>
              <a:t>Kinesis Data Analytics </a:t>
            </a:r>
          </a:p>
          <a:p>
            <a:pPr marL="342900" indent="-342900">
              <a:buFont typeface="Wingdings" panose="05000000000000000000" pitchFamily="2" charset="2"/>
              <a:buChar char="§"/>
            </a:pPr>
            <a:r>
              <a:rPr lang="en-US" altLang="ko-KR" dirty="0" smtClean="0"/>
              <a:t>Kinesis Data Firehose</a:t>
            </a:r>
          </a:p>
          <a:p>
            <a:pPr marL="0" indent="0">
              <a:buNone/>
            </a:pPr>
            <a:endParaRPr lang="ko-KR" altLang="en-US" dirty="0"/>
          </a:p>
        </p:txBody>
      </p:sp>
      <p:grpSp>
        <p:nvGrpSpPr>
          <p:cNvPr id="5" name="Group 12"/>
          <p:cNvGrpSpPr>
            <a:grpSpLocks/>
          </p:cNvGrpSpPr>
          <p:nvPr/>
        </p:nvGrpSpPr>
        <p:grpSpPr bwMode="auto">
          <a:xfrm>
            <a:off x="600807" y="6134101"/>
            <a:ext cx="2027238" cy="381000"/>
            <a:chOff x="350" y="3936"/>
            <a:chExt cx="1277" cy="240"/>
          </a:xfrm>
        </p:grpSpPr>
        <p:sp>
          <p:nvSpPr>
            <p:cNvPr id="6" name="Text Box 13"/>
            <p:cNvSpPr txBox="1">
              <a:spLocks noChangeArrowheads="1"/>
            </p:cNvSpPr>
            <p:nvPr/>
          </p:nvSpPr>
          <p:spPr bwMode="auto">
            <a:xfrm>
              <a:off x="480" y="3984"/>
              <a:ext cx="1147"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latinLnBrk="1">
                <a:defRPr kumimoji="1">
                  <a:solidFill>
                    <a:schemeClr val="tx1"/>
                  </a:solidFill>
                  <a:latin typeface="굴림" panose="020B0600000101010101" pitchFamily="50" charset="-127"/>
                  <a:ea typeface="굴림" panose="020B0600000101010101" pitchFamily="50" charset="-127"/>
                </a:defRPr>
              </a:lvl1pPr>
              <a:lvl2pPr marL="742950" indent="-285750" latinLnBrk="1">
                <a:defRPr kumimoji="1">
                  <a:solidFill>
                    <a:schemeClr val="tx1"/>
                  </a:solidFill>
                  <a:latin typeface="굴림" panose="020B0600000101010101" pitchFamily="50" charset="-127"/>
                  <a:ea typeface="굴림" panose="020B0600000101010101" pitchFamily="50" charset="-127"/>
                </a:defRPr>
              </a:lvl2pPr>
              <a:lvl3pPr marL="1143000" indent="-228600" latinLnBrk="1">
                <a:defRPr kumimoji="1">
                  <a:solidFill>
                    <a:schemeClr val="tx1"/>
                  </a:solidFill>
                  <a:latin typeface="굴림" panose="020B0600000101010101" pitchFamily="50" charset="-127"/>
                  <a:ea typeface="굴림" panose="020B0600000101010101" pitchFamily="50" charset="-127"/>
                </a:defRPr>
              </a:lvl3pPr>
              <a:lvl4pPr marL="1600200" indent="-228600" latinLnBrk="1">
                <a:defRPr kumimoji="1">
                  <a:solidFill>
                    <a:schemeClr val="tx1"/>
                  </a:solidFill>
                  <a:latin typeface="굴림" panose="020B0600000101010101" pitchFamily="50" charset="-127"/>
                  <a:ea typeface="굴림" panose="020B0600000101010101" pitchFamily="50" charset="-127"/>
                </a:defRPr>
              </a:lvl4pPr>
              <a:lvl5pPr marL="2057400" indent="-228600" latinLnBrk="1">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200" b="1" i="0" u="none" strike="noStrike" kern="1200" cap="none" spc="0" normalizeH="0" baseline="0" noProof="0" dirty="0">
                  <a:ln>
                    <a:noFill/>
                  </a:ln>
                  <a:solidFill>
                    <a:prstClr val="black"/>
                  </a:solidFill>
                  <a:effectLst/>
                  <a:uLnTx/>
                  <a:uFillTx/>
                  <a:latin typeface="Times New Roman" panose="02020603050405020304" pitchFamily="18" charset="0"/>
                  <a:ea typeface="굴림" panose="020B0600000101010101" pitchFamily="50" charset="-127"/>
                  <a:cs typeface="+mn-cs"/>
                </a:rPr>
                <a:t>    SILLA UNIVERSITY </a:t>
              </a:r>
            </a:p>
          </p:txBody>
        </p:sp>
        <p:pic>
          <p:nvPicPr>
            <p:cNvPr id="7" name="Picture 14" descr="C:\WORK\대학원\교육대학원\silla.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 y="3936"/>
              <a:ext cx="240"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4194448716"/>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90386" y="1485080"/>
            <a:ext cx="10058400" cy="3541508"/>
          </a:xfrm>
          <a:prstGeom prst="rect">
            <a:avLst/>
          </a:prstGeom>
        </p:spPr>
      </p:pic>
    </p:spTree>
    <p:extLst>
      <p:ext uri="{BB962C8B-B14F-4D97-AF65-F5344CB8AC3E}">
        <p14:creationId xmlns:p14="http://schemas.microsoft.com/office/powerpoint/2010/main" val="311409202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2900" y="1196146"/>
            <a:ext cx="10765481" cy="5319607"/>
          </a:xfrm>
          <a:prstGeom prst="rect">
            <a:avLst/>
          </a:prstGeom>
        </p:spPr>
      </p:pic>
    </p:spTree>
    <p:extLst>
      <p:ext uri="{BB962C8B-B14F-4D97-AF65-F5344CB8AC3E}">
        <p14:creationId xmlns:p14="http://schemas.microsoft.com/office/powerpoint/2010/main" val="232334562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68334" y="2016926"/>
            <a:ext cx="8543039" cy="3934512"/>
          </a:xfrm>
          <a:prstGeom prst="rect">
            <a:avLst/>
          </a:prstGeom>
        </p:spPr>
      </p:pic>
      <p:sp>
        <p:nvSpPr>
          <p:cNvPr id="5" name="TextBox 4"/>
          <p:cNvSpPr txBox="1"/>
          <p:nvPr/>
        </p:nvSpPr>
        <p:spPr>
          <a:xfrm>
            <a:off x="2894729" y="506839"/>
            <a:ext cx="4227141"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2400" b="1" i="0" u="none" strike="noStrike" kern="1200" cap="none" spc="0" normalizeH="0" baseline="0" noProof="0" dirty="0" smtClean="0">
                <a:ln>
                  <a:noFill/>
                </a:ln>
                <a:solidFill>
                  <a:prstClr val="black"/>
                </a:solidFill>
                <a:effectLst/>
                <a:uLnTx/>
                <a:uFillTx/>
                <a:latin typeface="Segoe UI"/>
                <a:ea typeface="+mn-ea"/>
                <a:cs typeface="+mn-cs"/>
              </a:rPr>
              <a:t>Kinesis Architecture</a:t>
            </a:r>
            <a:endParaRPr kumimoji="0" lang="ko-KR" altLang="en-US" sz="2400" b="1" i="0" u="none" strike="noStrike" kern="1200" cap="none" spc="0" normalizeH="0" baseline="0" noProof="0" dirty="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378963977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8"/>
          <p:cNvPicPr>
            <a:picLocks noChangeAspect="1"/>
          </p:cNvPicPr>
          <p:nvPr/>
        </p:nvPicPr>
        <p:blipFill>
          <a:blip r:embed="rId2"/>
          <a:stretch>
            <a:fillRect/>
          </a:stretch>
        </p:blipFill>
        <p:spPr>
          <a:xfrm>
            <a:off x="1755649" y="1384663"/>
            <a:ext cx="8600584" cy="4889501"/>
          </a:xfrm>
          <a:prstGeom prst="rect">
            <a:avLst/>
          </a:prstGeom>
        </p:spPr>
      </p:pic>
      <p:sp>
        <p:nvSpPr>
          <p:cNvPr id="3" name="TextBox 2"/>
          <p:cNvSpPr txBox="1"/>
          <p:nvPr/>
        </p:nvSpPr>
        <p:spPr>
          <a:xfrm>
            <a:off x="2894729" y="506839"/>
            <a:ext cx="4227141"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2400" b="1" i="0" u="none" strike="noStrike" kern="1200" cap="none" spc="0" normalizeH="0" baseline="0" noProof="0" dirty="0" smtClean="0">
                <a:ln>
                  <a:noFill/>
                </a:ln>
                <a:solidFill>
                  <a:prstClr val="black"/>
                </a:solidFill>
                <a:effectLst/>
                <a:uLnTx/>
                <a:uFillTx/>
                <a:latin typeface="Segoe UI"/>
                <a:ea typeface="+mn-ea"/>
                <a:cs typeface="+mn-cs"/>
              </a:rPr>
              <a:t>Kinesis Architecture</a:t>
            </a:r>
            <a:endParaRPr kumimoji="0" lang="ko-KR" altLang="en-US" sz="2400" b="1" i="0" u="none" strike="noStrike" kern="1200" cap="none" spc="0" normalizeH="0" baseline="0" noProof="0" dirty="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298004702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86715" y="1289098"/>
            <a:ext cx="10058400" cy="5678630"/>
          </a:xfrm>
          <a:prstGeom prst="rect">
            <a:avLst/>
          </a:prstGeom>
        </p:spPr>
      </p:pic>
    </p:spTree>
    <p:extLst>
      <p:ext uri="{BB962C8B-B14F-4D97-AF65-F5344CB8AC3E}">
        <p14:creationId xmlns:p14="http://schemas.microsoft.com/office/powerpoint/2010/main" val="422477552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p:txBody>
          <a:bodyPr/>
          <a:lstStyle/>
          <a:p>
            <a:r>
              <a:rPr lang="en-US" altLang="ko-KR" dirty="0" smtClean="0"/>
              <a:t>Python3 in EC2 </a:t>
            </a:r>
            <a:endParaRPr lang="ko-KR" altLang="en-US" dirty="0"/>
          </a:p>
        </p:txBody>
      </p:sp>
      <p:sp>
        <p:nvSpPr>
          <p:cNvPr id="5" name="내용 개체 틀 4"/>
          <p:cNvSpPr>
            <a:spLocks noGrp="1"/>
          </p:cNvSpPr>
          <p:nvPr>
            <p:ph sz="quarter" idx="10"/>
          </p:nvPr>
        </p:nvSpPr>
        <p:spPr>
          <a:xfrm>
            <a:off x="539496" y="1435607"/>
            <a:ext cx="9904984" cy="5108627"/>
          </a:xfrm>
        </p:spPr>
        <p:txBody>
          <a:bodyPr>
            <a:normAutofit fontScale="92500" lnSpcReduction="20000"/>
          </a:bodyPr>
          <a:lstStyle/>
          <a:p>
            <a:pPr latinLnBrk="0"/>
            <a:r>
              <a:rPr lang="en-US" altLang="ko-KR" dirty="0"/>
              <a:t>Download FileZilla Client for Windows (64bit</a:t>
            </a:r>
            <a:r>
              <a:rPr lang="en-US" altLang="ko-KR" dirty="0" smtClean="0"/>
              <a:t>)</a:t>
            </a:r>
          </a:p>
          <a:p>
            <a:pPr lvl="1" latinLnBrk="0"/>
            <a:r>
              <a:rPr lang="en-US" altLang="ko-KR" dirty="0" smtClean="0"/>
              <a:t>filezilla-project.org </a:t>
            </a:r>
            <a:r>
              <a:rPr lang="ko-KR" altLang="ko-KR" dirty="0"/>
              <a:t>›</a:t>
            </a:r>
            <a:r>
              <a:rPr lang="en-US" altLang="ko-KR" dirty="0"/>
              <a:t> download</a:t>
            </a:r>
            <a:endParaRPr lang="ko-KR" altLang="ko-KR" dirty="0"/>
          </a:p>
          <a:p>
            <a:pPr latinLnBrk="0"/>
            <a:r>
              <a:rPr lang="en-US" altLang="ko-KR" dirty="0"/>
              <a:t>In Ubuntu 18.04, </a:t>
            </a:r>
            <a:endParaRPr lang="en-US" altLang="ko-KR" dirty="0" smtClean="0"/>
          </a:p>
          <a:p>
            <a:pPr lvl="1" latinLnBrk="0"/>
            <a:r>
              <a:rPr lang="en-US" altLang="ko-KR" dirty="0" smtClean="0"/>
              <a:t>pip </a:t>
            </a:r>
            <a:r>
              <a:rPr lang="en-US" altLang="ko-KR" dirty="0" err="1"/>
              <a:t>intstall</a:t>
            </a:r>
            <a:r>
              <a:rPr lang="en-US" altLang="ko-KR" dirty="0"/>
              <a:t> </a:t>
            </a:r>
            <a:r>
              <a:rPr lang="ko-KR" altLang="ko-KR" dirty="0"/>
              <a:t>대신</a:t>
            </a:r>
            <a:r>
              <a:rPr lang="en-US" altLang="ko-KR" dirty="0"/>
              <a:t> python-pip t</a:t>
            </a:r>
            <a:r>
              <a:rPr lang="ko-KR" altLang="ko-KR" dirty="0"/>
              <a:t>설치하고</a:t>
            </a:r>
            <a:r>
              <a:rPr lang="en-US" altLang="ko-KR" dirty="0"/>
              <a:t>  </a:t>
            </a:r>
            <a:r>
              <a:rPr lang="en-US" altLang="ko-KR" dirty="0" smtClean="0"/>
              <a:t>pip3 </a:t>
            </a:r>
            <a:r>
              <a:rPr lang="en-US" altLang="ko-KR" dirty="0"/>
              <a:t>install  </a:t>
            </a:r>
            <a:r>
              <a:rPr lang="ko-KR" altLang="ko-KR" dirty="0" smtClean="0"/>
              <a:t>명령</a:t>
            </a:r>
            <a:r>
              <a:rPr lang="en-US" altLang="ko-KR" dirty="0" smtClean="0"/>
              <a:t> </a:t>
            </a:r>
            <a:r>
              <a:rPr lang="ko-KR" altLang="ko-KR" dirty="0" smtClean="0"/>
              <a:t>사용</a:t>
            </a:r>
            <a:endParaRPr lang="ko-KR" altLang="ko-KR" dirty="0"/>
          </a:p>
          <a:p>
            <a:pPr lvl="1" latinLnBrk="0"/>
            <a:r>
              <a:rPr lang="en-US" altLang="ko-KR" dirty="0"/>
              <a:t>python 3 </a:t>
            </a:r>
            <a:r>
              <a:rPr lang="ko-KR" altLang="ko-KR" dirty="0"/>
              <a:t>설치되 있음</a:t>
            </a:r>
          </a:p>
          <a:p>
            <a:pPr latinLnBrk="0"/>
            <a:r>
              <a:rPr lang="en-US" altLang="ko-KR" b="1" dirty="0" err="1"/>
              <a:t>sudo</a:t>
            </a:r>
            <a:r>
              <a:rPr lang="en-US" altLang="ko-KR" b="1" dirty="0"/>
              <a:t> apt-get update </a:t>
            </a:r>
            <a:endParaRPr lang="ko-KR" altLang="ko-KR" dirty="0"/>
          </a:p>
          <a:p>
            <a:pPr latinLnBrk="0"/>
            <a:r>
              <a:rPr lang="en-US" altLang="ko-KR" b="1" dirty="0" err="1"/>
              <a:t>sudo</a:t>
            </a:r>
            <a:r>
              <a:rPr lang="en-US" altLang="ko-KR" b="1" dirty="0"/>
              <a:t> apt-get install python3-pip python3-venv</a:t>
            </a:r>
            <a:endParaRPr lang="ko-KR" altLang="ko-KR" dirty="0"/>
          </a:p>
          <a:p>
            <a:pPr latinLnBrk="0"/>
            <a:r>
              <a:rPr lang="en-US" altLang="ko-KR" b="1" dirty="0"/>
              <a:t>pip3 install bs4</a:t>
            </a:r>
            <a:endParaRPr lang="ko-KR" altLang="ko-KR" dirty="0"/>
          </a:p>
          <a:p>
            <a:pPr latinLnBrk="0"/>
            <a:r>
              <a:rPr lang="en-US" altLang="ko-KR" b="1" dirty="0"/>
              <a:t>#pip upgrade</a:t>
            </a:r>
            <a:endParaRPr lang="ko-KR" altLang="ko-KR" dirty="0"/>
          </a:p>
          <a:p>
            <a:pPr latinLnBrk="0"/>
            <a:r>
              <a:rPr lang="en-US" altLang="ko-KR" b="1" dirty="0" err="1"/>
              <a:t>Sudo</a:t>
            </a:r>
            <a:r>
              <a:rPr lang="en-US" altLang="ko-KR" b="1" dirty="0"/>
              <a:t> –H pip3 install –-upgrade pip</a:t>
            </a:r>
            <a:endParaRPr lang="ko-KR" altLang="ko-KR" dirty="0"/>
          </a:p>
          <a:p>
            <a:endParaRPr lang="ko-KR" altLang="en-US" dirty="0"/>
          </a:p>
        </p:txBody>
      </p:sp>
    </p:spTree>
    <p:extLst>
      <p:ext uri="{BB962C8B-B14F-4D97-AF65-F5344CB8AC3E}">
        <p14:creationId xmlns:p14="http://schemas.microsoft.com/office/powerpoint/2010/main" val="60014588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Hands-on</a:t>
            </a:r>
            <a:endParaRPr lang="ko-KR" altLang="en-US" dirty="0"/>
          </a:p>
        </p:txBody>
      </p:sp>
      <p:sp>
        <p:nvSpPr>
          <p:cNvPr id="3" name="내용 개체 틀 2"/>
          <p:cNvSpPr>
            <a:spLocks noGrp="1"/>
          </p:cNvSpPr>
          <p:nvPr>
            <p:ph sz="quarter" idx="10"/>
          </p:nvPr>
        </p:nvSpPr>
        <p:spPr>
          <a:xfrm>
            <a:off x="539495" y="1435607"/>
            <a:ext cx="11258877" cy="5205549"/>
          </a:xfrm>
        </p:spPr>
        <p:txBody>
          <a:bodyPr/>
          <a:lstStyle/>
          <a:p>
            <a:r>
              <a:rPr lang="en-US" altLang="ko-KR" dirty="0" smtClean="0"/>
              <a:t>Python3 in EC2 instance</a:t>
            </a:r>
          </a:p>
          <a:p>
            <a:r>
              <a:rPr lang="en-US" altLang="ko-KR" dirty="0" smtClean="0"/>
              <a:t>FileZilla</a:t>
            </a:r>
          </a:p>
          <a:p>
            <a:pPr lvl="1"/>
            <a:r>
              <a:rPr lang="en-US" altLang="ko-KR" u="sng" dirty="0" smtClean="0"/>
              <a:t>SFTP</a:t>
            </a:r>
          </a:p>
          <a:p>
            <a:r>
              <a:rPr lang="en-US" altLang="ko-KR" dirty="0" err="1" smtClean="0"/>
              <a:t>Webstream</a:t>
            </a:r>
            <a:r>
              <a:rPr lang="en-US" altLang="ko-KR" dirty="0" smtClean="0"/>
              <a:t> generator</a:t>
            </a:r>
          </a:p>
          <a:p>
            <a:endParaRPr lang="ko-KR" altLang="en-US" dirty="0"/>
          </a:p>
        </p:txBody>
      </p:sp>
      <p:pic>
        <p:nvPicPr>
          <p:cNvPr id="4" name="그림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79307" y="2612572"/>
            <a:ext cx="6742855" cy="3788562"/>
          </a:xfrm>
          <a:prstGeom prst="rect">
            <a:avLst/>
          </a:prstGeom>
        </p:spPr>
      </p:pic>
    </p:spTree>
    <p:extLst>
      <p:ext uri="{BB962C8B-B14F-4D97-AF65-F5344CB8AC3E}">
        <p14:creationId xmlns:p14="http://schemas.microsoft.com/office/powerpoint/2010/main" val="50741997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endParaRPr lang="ko-KR" altLang="en-US"/>
          </a:p>
        </p:txBody>
      </p:sp>
      <p:sp>
        <p:nvSpPr>
          <p:cNvPr id="3" name="내용 개체 틀 2"/>
          <p:cNvSpPr>
            <a:spLocks noGrp="1"/>
          </p:cNvSpPr>
          <p:nvPr>
            <p:ph sz="quarter" idx="10"/>
          </p:nvPr>
        </p:nvSpPr>
        <p:spPr/>
        <p:txBody>
          <a:bodyPr/>
          <a:lstStyle/>
          <a:p>
            <a:r>
              <a:rPr lang="en-US" altLang="ko-KR" dirty="0" smtClean="0"/>
              <a:t>https://</a:t>
            </a:r>
            <a:r>
              <a:rPr lang="en-US" altLang="ko-KR" dirty="0"/>
              <a:t>goo.gl/gG2uGn</a:t>
            </a:r>
            <a:endParaRPr lang="ko-KR" altLang="en-US" dirty="0"/>
          </a:p>
        </p:txBody>
      </p:sp>
    </p:spTree>
    <p:extLst>
      <p:ext uri="{BB962C8B-B14F-4D97-AF65-F5344CB8AC3E}">
        <p14:creationId xmlns:p14="http://schemas.microsoft.com/office/powerpoint/2010/main" val="8990743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521207" y="1536192"/>
            <a:ext cx="10125021" cy="640080"/>
          </a:xfrm>
        </p:spPr>
        <p:txBody>
          <a:bodyPr rtlCol="0" anchor="ctr" anchorCtr="0">
            <a:noAutofit/>
          </a:bodyPr>
          <a:lstStyle/>
          <a:p>
            <a:r>
              <a:rPr lang="en-US" altLang="ko-KR" sz="4000" dirty="0" smtClean="0">
                <a:solidFill>
                  <a:prstClr val="black"/>
                </a:solidFill>
              </a:rPr>
              <a:t>AWS EC2</a:t>
            </a:r>
            <a:endParaRPr lang="ko-KR" altLang="en-US" sz="4000" dirty="0">
              <a:solidFill>
                <a:schemeClr val="bg1"/>
              </a:solidFill>
            </a:endParaRPr>
          </a:p>
        </p:txBody>
      </p:sp>
      <p:sp>
        <p:nvSpPr>
          <p:cNvPr id="3" name="내용 개체 틀 2"/>
          <p:cNvSpPr>
            <a:spLocks noGrp="1"/>
          </p:cNvSpPr>
          <p:nvPr>
            <p:ph sz="quarter" idx="13"/>
          </p:nvPr>
        </p:nvSpPr>
        <p:spPr/>
        <p:txBody>
          <a:bodyPr/>
          <a:lstStyle/>
          <a:p>
            <a:pPr marL="342900" indent="-342900">
              <a:buFont typeface="Wingdings" panose="05000000000000000000" pitchFamily="2" charset="2"/>
              <a:buChar char="§"/>
            </a:pPr>
            <a:r>
              <a:rPr lang="en-US" altLang="ko-KR" dirty="0" smtClean="0"/>
              <a:t>EC2 instance </a:t>
            </a:r>
            <a:r>
              <a:rPr lang="ko-KR" altLang="en-US" dirty="0" smtClean="0"/>
              <a:t>생성</a:t>
            </a:r>
            <a:endParaRPr lang="en-US" altLang="ko-KR" dirty="0" smtClean="0"/>
          </a:p>
          <a:p>
            <a:pPr marL="342900" indent="-342900">
              <a:buFont typeface="Wingdings" panose="05000000000000000000" pitchFamily="2" charset="2"/>
              <a:buChar char="§"/>
            </a:pPr>
            <a:r>
              <a:rPr lang="en-US" altLang="ko-KR" dirty="0"/>
              <a:t>EC2 </a:t>
            </a:r>
            <a:r>
              <a:rPr lang="ko-KR" altLang="en-US" dirty="0" smtClean="0"/>
              <a:t>접근  </a:t>
            </a:r>
            <a:r>
              <a:rPr lang="en-US" altLang="ko-KR" dirty="0" smtClean="0"/>
              <a:t>- </a:t>
            </a:r>
            <a:r>
              <a:rPr lang="en-US" altLang="ko-KR" dirty="0" err="1" smtClean="0"/>
              <a:t>Keypair</a:t>
            </a:r>
            <a:endParaRPr lang="en-US" altLang="ko-KR" dirty="0" smtClean="0"/>
          </a:p>
          <a:p>
            <a:pPr marL="342900" indent="-342900">
              <a:buFont typeface="Wingdings" panose="05000000000000000000" pitchFamily="2" charset="2"/>
              <a:buChar char="§"/>
            </a:pPr>
            <a:r>
              <a:rPr lang="en-US" altLang="ko-KR" dirty="0" smtClean="0"/>
              <a:t>EC2  </a:t>
            </a:r>
            <a:r>
              <a:rPr lang="ko-KR" altLang="en-US" dirty="0" err="1" smtClean="0"/>
              <a:t>웹서버</a:t>
            </a:r>
            <a:r>
              <a:rPr lang="ko-KR" altLang="en-US" dirty="0" smtClean="0"/>
              <a:t> </a:t>
            </a:r>
            <a:r>
              <a:rPr lang="en-US" altLang="ko-KR" dirty="0" smtClean="0"/>
              <a:t>– </a:t>
            </a:r>
            <a:r>
              <a:rPr lang="ko-KR" altLang="en-US" dirty="0" smtClean="0"/>
              <a:t>리눅스</a:t>
            </a:r>
            <a:endParaRPr lang="en-US" altLang="ko-KR" dirty="0" smtClean="0"/>
          </a:p>
          <a:p>
            <a:pPr marL="342900" indent="-342900">
              <a:buFont typeface="Wingdings" panose="05000000000000000000" pitchFamily="2" charset="2"/>
              <a:buChar char="§"/>
            </a:pPr>
            <a:r>
              <a:rPr lang="en-US" altLang="ko-KR" dirty="0" smtClean="0"/>
              <a:t>EC2  </a:t>
            </a:r>
            <a:r>
              <a:rPr lang="ko-KR" altLang="en-US" dirty="0" err="1"/>
              <a:t>웹서버</a:t>
            </a:r>
            <a:r>
              <a:rPr lang="ko-KR" altLang="en-US" dirty="0"/>
              <a:t> </a:t>
            </a:r>
            <a:r>
              <a:rPr lang="en-US" altLang="ko-KR" dirty="0"/>
              <a:t>– </a:t>
            </a:r>
            <a:r>
              <a:rPr lang="ko-KR" altLang="en-US" dirty="0" smtClean="0"/>
              <a:t>윈도우</a:t>
            </a:r>
            <a:endParaRPr lang="en-US" altLang="ko-KR" dirty="0" smtClean="0"/>
          </a:p>
          <a:p>
            <a:endParaRPr lang="ko-KR" altLang="en-US" dirty="0"/>
          </a:p>
        </p:txBody>
      </p:sp>
      <p:grpSp>
        <p:nvGrpSpPr>
          <p:cNvPr id="5" name="Group 12"/>
          <p:cNvGrpSpPr>
            <a:grpSpLocks/>
          </p:cNvGrpSpPr>
          <p:nvPr/>
        </p:nvGrpSpPr>
        <p:grpSpPr bwMode="auto">
          <a:xfrm>
            <a:off x="600807" y="6134101"/>
            <a:ext cx="2027238" cy="381000"/>
            <a:chOff x="350" y="3936"/>
            <a:chExt cx="1277" cy="240"/>
          </a:xfrm>
        </p:grpSpPr>
        <p:sp>
          <p:nvSpPr>
            <p:cNvPr id="6" name="Text Box 13"/>
            <p:cNvSpPr txBox="1">
              <a:spLocks noChangeArrowheads="1"/>
            </p:cNvSpPr>
            <p:nvPr/>
          </p:nvSpPr>
          <p:spPr bwMode="auto">
            <a:xfrm>
              <a:off x="480" y="3984"/>
              <a:ext cx="1147"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latinLnBrk="1">
                <a:defRPr kumimoji="1">
                  <a:solidFill>
                    <a:schemeClr val="tx1"/>
                  </a:solidFill>
                  <a:latin typeface="굴림" panose="020B0600000101010101" pitchFamily="50" charset="-127"/>
                  <a:ea typeface="굴림" panose="020B0600000101010101" pitchFamily="50" charset="-127"/>
                </a:defRPr>
              </a:lvl1pPr>
              <a:lvl2pPr marL="742950" indent="-285750" latinLnBrk="1">
                <a:defRPr kumimoji="1">
                  <a:solidFill>
                    <a:schemeClr val="tx1"/>
                  </a:solidFill>
                  <a:latin typeface="굴림" panose="020B0600000101010101" pitchFamily="50" charset="-127"/>
                  <a:ea typeface="굴림" panose="020B0600000101010101" pitchFamily="50" charset="-127"/>
                </a:defRPr>
              </a:lvl2pPr>
              <a:lvl3pPr marL="1143000" indent="-228600" latinLnBrk="1">
                <a:defRPr kumimoji="1">
                  <a:solidFill>
                    <a:schemeClr val="tx1"/>
                  </a:solidFill>
                  <a:latin typeface="굴림" panose="020B0600000101010101" pitchFamily="50" charset="-127"/>
                  <a:ea typeface="굴림" panose="020B0600000101010101" pitchFamily="50" charset="-127"/>
                </a:defRPr>
              </a:lvl3pPr>
              <a:lvl4pPr marL="1600200" indent="-228600" latinLnBrk="1">
                <a:defRPr kumimoji="1">
                  <a:solidFill>
                    <a:schemeClr val="tx1"/>
                  </a:solidFill>
                  <a:latin typeface="굴림" panose="020B0600000101010101" pitchFamily="50" charset="-127"/>
                  <a:ea typeface="굴림" panose="020B0600000101010101" pitchFamily="50" charset="-127"/>
                </a:defRPr>
              </a:lvl4pPr>
              <a:lvl5pPr marL="2057400" indent="-228600" latinLnBrk="1">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200" b="1" i="0" u="none" strike="noStrike" kern="1200" cap="none" spc="0" normalizeH="0" baseline="0" noProof="0" dirty="0">
                  <a:ln>
                    <a:noFill/>
                  </a:ln>
                  <a:solidFill>
                    <a:prstClr val="black"/>
                  </a:solidFill>
                  <a:effectLst/>
                  <a:uLnTx/>
                  <a:uFillTx/>
                  <a:latin typeface="Times New Roman" panose="02020603050405020304" pitchFamily="18" charset="0"/>
                  <a:ea typeface="굴림" panose="020B0600000101010101" pitchFamily="50" charset="-127"/>
                  <a:cs typeface="+mn-cs"/>
                </a:rPr>
                <a:t>    SILLA UNIVERSITY </a:t>
              </a:r>
            </a:p>
          </p:txBody>
        </p:sp>
        <p:pic>
          <p:nvPicPr>
            <p:cNvPr id="7" name="Picture 14" descr="C:\WORK\대학원\교육대학원\silla.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 y="3936"/>
              <a:ext cx="240"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8" name="Picture 2" descr="aws에 대한 이미지 검색결과"/>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2766" r="23250"/>
          <a:stretch/>
        </p:blipFill>
        <p:spPr bwMode="auto">
          <a:xfrm>
            <a:off x="8548281" y="707572"/>
            <a:ext cx="1967319" cy="15076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605359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endParaRPr lang="ko-KR" altLang="en-US"/>
          </a:p>
        </p:txBody>
      </p:sp>
      <p:sp>
        <p:nvSpPr>
          <p:cNvPr id="3" name="내용 개체 틀 2"/>
          <p:cNvSpPr>
            <a:spLocks noGrp="1"/>
          </p:cNvSpPr>
          <p:nvPr>
            <p:ph sz="quarter" idx="10"/>
          </p:nvPr>
        </p:nvSpPr>
        <p:spPr/>
        <p:txBody>
          <a:bodyPr/>
          <a:lstStyle/>
          <a:p>
            <a:pPr lvl="1"/>
            <a:endParaRPr lang="en-US" altLang="ko-KR" dirty="0" smtClean="0"/>
          </a:p>
          <a:p>
            <a:r>
              <a:rPr lang="en-US" altLang="ko-KR" dirty="0" smtClean="0"/>
              <a:t>Python3 </a:t>
            </a:r>
            <a:r>
              <a:rPr lang="en-US" altLang="ko-KR" dirty="0" err="1" smtClean="0"/>
              <a:t>webdatagenerator</a:t>
            </a:r>
            <a:r>
              <a:rPr lang="en-US" altLang="ko-KR" dirty="0" smtClean="0"/>
              <a:t>..</a:t>
            </a:r>
            <a:r>
              <a:rPr lang="en-US" altLang="ko-KR" dirty="0" err="1" smtClean="0"/>
              <a:t>py</a:t>
            </a:r>
            <a:endParaRPr lang="en-US" altLang="ko-KR" dirty="0" smtClean="0"/>
          </a:p>
          <a:p>
            <a:pPr lvl="1"/>
            <a:r>
              <a:rPr lang="en-US" altLang="ko-KR" dirty="0" smtClean="0"/>
              <a:t>region </a:t>
            </a:r>
            <a:r>
              <a:rPr lang="ko-KR" altLang="en-US" dirty="0" smtClean="0"/>
              <a:t>변경  </a:t>
            </a:r>
            <a:r>
              <a:rPr lang="en-US" altLang="ko-KR" dirty="0" smtClean="0"/>
              <a:t>east.. </a:t>
            </a:r>
            <a:r>
              <a:rPr lang="en-US" altLang="ko-KR" dirty="0" smtClean="0">
                <a:sym typeface="Wingdings" panose="05000000000000000000" pitchFamily="2" charset="2"/>
              </a:rPr>
              <a:t> ap-northeast-2</a:t>
            </a:r>
          </a:p>
          <a:p>
            <a:pPr lvl="1"/>
            <a:r>
              <a:rPr lang="en-US" altLang="ko-KR" dirty="0" smtClean="0">
                <a:sym typeface="Wingdings" panose="05000000000000000000" pitchFamily="2" charset="2"/>
              </a:rPr>
              <a:t>#encoding  # </a:t>
            </a:r>
            <a:r>
              <a:rPr lang="ko-KR" altLang="en-US" dirty="0" smtClean="0">
                <a:sym typeface="Wingdings" panose="05000000000000000000" pitchFamily="2" charset="2"/>
              </a:rPr>
              <a:t>제거</a:t>
            </a:r>
            <a:endParaRPr lang="en-US" altLang="ko-KR" dirty="0" smtClean="0">
              <a:sym typeface="Wingdings" panose="05000000000000000000" pitchFamily="2" charset="2"/>
            </a:endParaRPr>
          </a:p>
          <a:p>
            <a:pPr lvl="1"/>
            <a:r>
              <a:rPr lang="en-US" altLang="ko-KR" dirty="0" smtClean="0">
                <a:sym typeface="Wingdings" panose="05000000000000000000" pitchFamily="2" charset="2"/>
              </a:rPr>
              <a:t>Kinesis stream </a:t>
            </a:r>
            <a:r>
              <a:rPr lang="ko-KR" altLang="en-US" dirty="0" smtClean="0">
                <a:sym typeface="Wingdings" panose="05000000000000000000" pitchFamily="2" charset="2"/>
              </a:rPr>
              <a:t>이름 </a:t>
            </a:r>
            <a:r>
              <a:rPr lang="en-US" altLang="ko-KR" dirty="0" smtClean="0">
                <a:sym typeface="Wingdings" panose="05000000000000000000" pitchFamily="2" charset="2"/>
              </a:rPr>
              <a:t>, </a:t>
            </a:r>
            <a:r>
              <a:rPr lang="en-US" altLang="ko-KR" dirty="0" err="1" smtClean="0">
                <a:sym typeface="Wingdings" panose="05000000000000000000" pitchFamily="2" charset="2"/>
              </a:rPr>
              <a:t>kinesis.put_record</a:t>
            </a:r>
            <a:r>
              <a:rPr lang="en-US" altLang="ko-KR" dirty="0" smtClean="0">
                <a:sym typeface="Wingdings" panose="05000000000000000000" pitchFamily="2" charset="2"/>
              </a:rPr>
              <a:t>(“rokinesisstream2“.</a:t>
            </a:r>
          </a:p>
          <a:p>
            <a:pPr lvl="1"/>
            <a:r>
              <a:rPr lang="en-US" altLang="ko-KR" dirty="0" smtClean="0"/>
              <a:t>Credential  </a:t>
            </a:r>
            <a:r>
              <a:rPr lang="en-US" altLang="ko-KR" dirty="0" smtClean="0">
                <a:sym typeface="Wingdings" panose="05000000000000000000" pitchFamily="2" charset="2"/>
              </a:rPr>
              <a:t> EC2</a:t>
            </a:r>
            <a:r>
              <a:rPr lang="ko-KR" altLang="en-US" dirty="0">
                <a:sym typeface="Wingdings" panose="05000000000000000000" pitchFamily="2" charset="2"/>
              </a:rPr>
              <a:t> </a:t>
            </a:r>
            <a:r>
              <a:rPr lang="ko-KR" altLang="en-US" dirty="0" smtClean="0">
                <a:sym typeface="Wingdings" panose="05000000000000000000" pitchFamily="2" charset="2"/>
              </a:rPr>
              <a:t> </a:t>
            </a:r>
            <a:r>
              <a:rPr lang="en-US" altLang="ko-KR" dirty="0" smtClean="0">
                <a:sym typeface="Wingdings" panose="05000000000000000000" pitchFamily="2" charset="2"/>
              </a:rPr>
              <a:t>IAM </a:t>
            </a:r>
            <a:r>
              <a:rPr lang="ko-KR" altLang="en-US" dirty="0" smtClean="0">
                <a:sym typeface="Wingdings" panose="05000000000000000000" pitchFamily="2" charset="2"/>
              </a:rPr>
              <a:t>추가</a:t>
            </a:r>
            <a:endParaRPr lang="en-US" altLang="ko-KR" dirty="0" smtClean="0">
              <a:sym typeface="Wingdings" panose="05000000000000000000" pitchFamily="2" charset="2"/>
            </a:endParaRPr>
          </a:p>
          <a:p>
            <a:pPr marL="685800" lvl="1">
              <a:buFont typeface="Arial" panose="020B0604020202020204" pitchFamily="34" charset="0"/>
              <a:buChar char="•"/>
            </a:pPr>
            <a:r>
              <a:rPr lang="en-US" altLang="ko-KR" dirty="0">
                <a:sym typeface="Wingdings" panose="05000000000000000000" pitchFamily="2" charset="2"/>
              </a:rPr>
              <a:t> </a:t>
            </a:r>
            <a:r>
              <a:rPr lang="en-US" altLang="ko-KR" dirty="0" smtClean="0">
                <a:sym typeface="Wingdings" panose="05000000000000000000" pitchFamily="2" charset="2"/>
              </a:rPr>
              <a:t>	</a:t>
            </a:r>
            <a:r>
              <a:rPr lang="en-US" altLang="ko-KR" dirty="0" smtClean="0"/>
              <a:t>EC2 – instance setting –attach </a:t>
            </a:r>
            <a:r>
              <a:rPr lang="en-US" altLang="ko-KR" dirty="0" err="1" smtClean="0"/>
              <a:t>iam</a:t>
            </a:r>
            <a:r>
              <a:rPr lang="en-US" altLang="ko-KR" dirty="0" smtClean="0"/>
              <a:t> role  </a:t>
            </a:r>
            <a:r>
              <a:rPr lang="en-US" altLang="ko-KR" b="1" dirty="0" smtClean="0">
                <a:solidFill>
                  <a:srgbClr val="0070C0"/>
                </a:solidFill>
              </a:rPr>
              <a:t>! old version </a:t>
            </a:r>
            <a:r>
              <a:rPr lang="ko-KR" altLang="en-US" b="1" dirty="0" smtClean="0">
                <a:solidFill>
                  <a:srgbClr val="0070C0"/>
                </a:solidFill>
              </a:rPr>
              <a:t>만 가능</a:t>
            </a:r>
            <a:endParaRPr lang="ko-KR" altLang="en-US" b="1" dirty="0">
              <a:solidFill>
                <a:srgbClr val="0070C0"/>
              </a:solidFill>
            </a:endParaRPr>
          </a:p>
        </p:txBody>
      </p:sp>
    </p:spTree>
    <p:extLst>
      <p:ext uri="{BB962C8B-B14F-4D97-AF65-F5344CB8AC3E}">
        <p14:creationId xmlns:p14="http://schemas.microsoft.com/office/powerpoint/2010/main" val="103064901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endParaRPr lang="ko-KR" altLang="en-US"/>
          </a:p>
        </p:txBody>
      </p:sp>
      <p:sp>
        <p:nvSpPr>
          <p:cNvPr id="3" name="내용 개체 틀 2"/>
          <p:cNvSpPr>
            <a:spLocks noGrp="1"/>
          </p:cNvSpPr>
          <p:nvPr>
            <p:ph sz="quarter" idx="10"/>
          </p:nvPr>
        </p:nvSpPr>
        <p:spPr/>
        <p:txBody>
          <a:bodyPr/>
          <a:lstStyle/>
          <a:p>
            <a:endParaRPr lang="en-US" altLang="ko-KR" dirty="0" smtClean="0"/>
          </a:p>
          <a:p>
            <a:r>
              <a:rPr lang="en-US" altLang="ko-KR" dirty="0" smtClean="0"/>
              <a:t>Stream analytics</a:t>
            </a:r>
          </a:p>
          <a:p>
            <a:r>
              <a:rPr lang="en-US" altLang="ko-KR" dirty="0" smtClean="0"/>
              <a:t>-source –real-time analytics-Destination </a:t>
            </a:r>
            <a:r>
              <a:rPr lang="en-US" altLang="ko-KR" dirty="0" smtClean="0">
                <a:sym typeface="Wingdings" panose="05000000000000000000" pitchFamily="2" charset="2"/>
              </a:rPr>
              <a:t> </a:t>
            </a:r>
            <a:r>
              <a:rPr lang="en-US" altLang="ko-KR" dirty="0" err="1" smtClean="0">
                <a:sym typeface="Wingdings" panose="05000000000000000000" pitchFamily="2" charset="2"/>
              </a:rPr>
              <a:t>Firehorse</a:t>
            </a:r>
            <a:endParaRPr lang="en-US" altLang="ko-KR" dirty="0" smtClean="0">
              <a:sym typeface="Wingdings" panose="05000000000000000000" pitchFamily="2" charset="2"/>
            </a:endParaRPr>
          </a:p>
          <a:p>
            <a:endParaRPr lang="en-US" altLang="ko-KR" dirty="0">
              <a:sym typeface="Wingdings" panose="05000000000000000000" pitchFamily="2" charset="2"/>
            </a:endParaRPr>
          </a:p>
        </p:txBody>
      </p:sp>
    </p:spTree>
    <p:extLst>
      <p:ext uri="{BB962C8B-B14F-4D97-AF65-F5344CB8AC3E}">
        <p14:creationId xmlns:p14="http://schemas.microsoft.com/office/powerpoint/2010/main" val="32450418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p:txBody>
          <a:bodyPr/>
          <a:lstStyle/>
          <a:p>
            <a:r>
              <a:rPr lang="en-US" altLang="ko-KR" dirty="0" smtClean="0"/>
              <a:t>AWS</a:t>
            </a:r>
            <a:endParaRPr lang="ko-KR" altLang="en-US" dirty="0"/>
          </a:p>
        </p:txBody>
      </p:sp>
      <p:sp>
        <p:nvSpPr>
          <p:cNvPr id="5" name="내용 개체 틀 4"/>
          <p:cNvSpPr>
            <a:spLocks noGrp="1"/>
          </p:cNvSpPr>
          <p:nvPr>
            <p:ph sz="quarter" idx="10"/>
          </p:nvPr>
        </p:nvSpPr>
        <p:spPr/>
        <p:txBody>
          <a:bodyPr/>
          <a:lstStyle/>
          <a:p>
            <a:r>
              <a:rPr lang="ko-KR" altLang="en-US" dirty="0" smtClean="0">
                <a:hlinkClick r:id="rId2"/>
              </a:rPr>
              <a:t>아마존 계정 생성</a:t>
            </a:r>
            <a:endParaRPr lang="en-US" altLang="ko-KR" dirty="0" smtClean="0">
              <a:hlinkClick r:id=""/>
            </a:endParaRPr>
          </a:p>
          <a:p>
            <a:r>
              <a:rPr lang="en-US" altLang="ko-KR" dirty="0" smtClean="0">
                <a:hlinkClick r:id=""/>
              </a:rPr>
              <a:t>http://aws.amazon.com</a:t>
            </a:r>
            <a:endParaRPr lang="en-US" altLang="ko-KR" dirty="0" smtClean="0"/>
          </a:p>
          <a:p>
            <a:endParaRPr lang="ko-KR" altLang="en-US" dirty="0"/>
          </a:p>
        </p:txBody>
      </p:sp>
    </p:spTree>
    <p:extLst>
      <p:ext uri="{BB962C8B-B14F-4D97-AF65-F5344CB8AC3E}">
        <p14:creationId xmlns:p14="http://schemas.microsoft.com/office/powerpoint/2010/main" val="6670475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91444" y="1379850"/>
            <a:ext cx="8365670" cy="4955635"/>
          </a:xfrm>
          <a:prstGeom prst="rect">
            <a:avLst/>
          </a:prstGeom>
        </p:spPr>
      </p:pic>
    </p:spTree>
    <p:extLst>
      <p:ext uri="{BB962C8B-B14F-4D97-AF65-F5344CB8AC3E}">
        <p14:creationId xmlns:p14="http://schemas.microsoft.com/office/powerpoint/2010/main" val="21195899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64229" y="1557456"/>
            <a:ext cx="8202385" cy="4299058"/>
          </a:xfrm>
          <a:prstGeom prst="rect">
            <a:avLst/>
          </a:prstGeom>
        </p:spPr>
      </p:pic>
      <p:sp>
        <p:nvSpPr>
          <p:cNvPr id="5" name="TextBox 4"/>
          <p:cNvSpPr txBox="1"/>
          <p:nvPr/>
        </p:nvSpPr>
        <p:spPr>
          <a:xfrm>
            <a:off x="4882243" y="484415"/>
            <a:ext cx="5366657"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3200" b="0" i="0" u="none" strike="noStrike" kern="1200" cap="none" spc="0" normalizeH="0" baseline="0" noProof="0" dirty="0" smtClean="0">
                <a:ln>
                  <a:noFill/>
                </a:ln>
                <a:solidFill>
                  <a:prstClr val="black"/>
                </a:solidFill>
                <a:effectLst/>
                <a:uLnTx/>
                <a:uFillTx/>
                <a:latin typeface="Segoe UI"/>
                <a:ea typeface="+mn-ea"/>
                <a:cs typeface="+mn-cs"/>
              </a:rPr>
              <a:t>EC2 instance </a:t>
            </a:r>
            <a:r>
              <a:rPr kumimoji="0" lang="ko-KR" altLang="en-US" sz="3200" b="0" i="0" u="none" strike="noStrike" kern="1200" cap="none" spc="0" normalizeH="0" baseline="0" noProof="0" dirty="0" smtClean="0">
                <a:ln>
                  <a:noFill/>
                </a:ln>
                <a:solidFill>
                  <a:prstClr val="black"/>
                </a:solidFill>
                <a:effectLst/>
                <a:uLnTx/>
                <a:uFillTx/>
                <a:latin typeface="Segoe UI"/>
                <a:ea typeface="+mn-ea"/>
                <a:cs typeface="+mn-cs"/>
              </a:rPr>
              <a:t>생성</a:t>
            </a:r>
            <a:endParaRPr kumimoji="0" lang="ko-KR" altLang="en-US" sz="3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6" name="TextBox 5"/>
          <p:cNvSpPr txBox="1"/>
          <p:nvPr/>
        </p:nvSpPr>
        <p:spPr>
          <a:xfrm>
            <a:off x="283029" y="6550223"/>
            <a:ext cx="5404757"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1400" b="0" i="0" u="none" strike="noStrike" kern="1200" cap="none" spc="0" normalizeH="0" baseline="0" noProof="0" dirty="0" smtClean="0">
                <a:ln>
                  <a:noFill/>
                </a:ln>
                <a:solidFill>
                  <a:prstClr val="black"/>
                </a:solidFill>
                <a:effectLst/>
                <a:uLnTx/>
                <a:uFillTx/>
                <a:latin typeface="Segoe UI"/>
                <a:ea typeface="+mn-ea"/>
                <a:cs typeface="+mn-cs"/>
              </a:rPr>
              <a:t>참조</a:t>
            </a:r>
            <a:r>
              <a:rPr kumimoji="0" lang="en-US" altLang="ko-KR" sz="1400" b="0" i="0" u="none" strike="noStrike" kern="1200" cap="none" spc="0" normalizeH="0" baseline="0" noProof="0" dirty="0" smtClean="0">
                <a:ln>
                  <a:noFill/>
                </a:ln>
                <a:solidFill>
                  <a:prstClr val="black"/>
                </a:solidFill>
                <a:effectLst/>
                <a:uLnTx/>
                <a:uFillTx/>
                <a:latin typeface="Segoe UI"/>
                <a:ea typeface="+mn-ea"/>
                <a:cs typeface="+mn-cs"/>
              </a:rPr>
              <a:t>:</a:t>
            </a:r>
            <a:r>
              <a:rPr kumimoji="0" lang="en-US" altLang="ko-KR" sz="1400" b="0" i="0" u="none" strike="noStrike" kern="1200" cap="none" spc="0" normalizeH="0" baseline="0" noProof="0" dirty="0">
                <a:ln>
                  <a:noFill/>
                </a:ln>
                <a:solidFill>
                  <a:prstClr val="black"/>
                </a:solidFill>
                <a:effectLst/>
                <a:uLnTx/>
                <a:uFillTx/>
                <a:latin typeface="Segoe UI"/>
                <a:ea typeface="+mn-ea"/>
                <a:cs typeface="+mn-cs"/>
                <a:hlinkClick r:id="rId4"/>
              </a:rPr>
              <a:t>https://www.slideshare.net/awskorea/amazon-ec2-deep-dive</a:t>
            </a:r>
            <a:endParaRPr kumimoji="0" lang="ko-KR" altLang="en-US" sz="1400" b="0" i="0" u="none" strike="noStrike" kern="1200" cap="none" spc="0" normalizeH="0" baseline="0" noProof="0" dirty="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3100086282"/>
      </p:ext>
    </p:extLst>
  </p:cSld>
  <p:clrMapOvr>
    <a:masterClrMapping/>
  </p:clrMapOvr>
</p:sld>
</file>

<file path=ppt/theme/theme1.xml><?xml version="1.0" encoding="utf-8"?>
<a:theme xmlns:a="http://schemas.openxmlformats.org/drawingml/2006/main" name="Office 테마">
  <a:themeElements>
    <a:clrScheme name="클래식블루">
      <a:dk1>
        <a:sysClr val="windowText" lastClr="000000"/>
      </a:dk1>
      <a:lt1>
        <a:sysClr val="window" lastClr="FFFFFF"/>
      </a:lt1>
      <a:dk2>
        <a:srgbClr val="44546A"/>
      </a:dk2>
      <a:lt2>
        <a:srgbClr val="E7E6E6"/>
      </a:lt2>
      <a:accent1>
        <a:srgbClr val="024B80"/>
      </a:accent1>
      <a:accent2>
        <a:srgbClr val="1282B0"/>
      </a:accent2>
      <a:accent3>
        <a:srgbClr val="C5C2B3"/>
      </a:accent3>
      <a:accent4>
        <a:srgbClr val="BEAD75"/>
      </a:accent4>
      <a:accent5>
        <a:srgbClr val="3371AE"/>
      </a:accent5>
      <a:accent6>
        <a:srgbClr val="5F8BC8"/>
      </a:accent6>
      <a:hlink>
        <a:srgbClr val="323F4F"/>
      </a:hlink>
      <a:folHlink>
        <a:srgbClr val="323F4F"/>
      </a:folHlink>
    </a:clrScheme>
    <a:fontScheme name="나눔스퀘어">
      <a:majorFont>
        <a:latin typeface="Arial"/>
        <a:ea typeface="나눔스퀘어"/>
        <a:cs typeface=""/>
      </a:majorFont>
      <a:minorFont>
        <a:latin typeface="Arial"/>
        <a:ea typeface="나눔스퀘어"/>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Dynamics 365">
  <a:themeElements>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_PowerPoint_Template_092618" id="{4E3EC67C-5801-2144-80A7-6A5264B773C8}" vid="{77DF5A70-2AB2-2245-8CC2-9711122DF23B}"/>
    </a:ext>
  </a:extLst>
</a:theme>
</file>

<file path=ppt/theme/theme3.xml><?xml version="1.0" encoding="utf-8"?>
<a:theme xmlns:a="http://schemas.openxmlformats.org/drawingml/2006/main" name="3_Microsoft 365 PPT Template - 2018">
  <a:themeElements>
    <a:clrScheme name="Custom 4">
      <a:dk1>
        <a:srgbClr val="282828"/>
      </a:dk1>
      <a:lt1>
        <a:srgbClr val="FFFFFF"/>
      </a:lt1>
      <a:dk2>
        <a:srgbClr val="282828"/>
      </a:dk2>
      <a:lt2>
        <a:srgbClr val="FFFFFF"/>
      </a:lt2>
      <a:accent1>
        <a:srgbClr val="0078D4"/>
      </a:accent1>
      <a:accent2>
        <a:srgbClr val="002050"/>
      </a:accent2>
      <a:accent3>
        <a:srgbClr val="939393"/>
      </a:accent3>
      <a:accent4>
        <a:srgbClr val="00BCF2"/>
      </a:accent4>
      <a:accent5>
        <a:srgbClr val="6C6E6C"/>
      </a:accent5>
      <a:accent6>
        <a:srgbClr val="2E2F2E"/>
      </a:accent6>
      <a:hlink>
        <a:srgbClr val="0078D4"/>
      </a:hlink>
      <a:folHlink>
        <a:srgbClr val="0078D4"/>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365 PPT Template 2018_2" id="{01A7FB2A-7862-441E-89D5-C3EE05893CAC}" vid="{DEC62A46-47F5-4825-899D-4E8B117FF749}"/>
    </a:ext>
  </a:extLst>
</a:theme>
</file>

<file path=ppt/theme/theme4.xml><?xml version="1.0" encoding="utf-8"?>
<a:theme xmlns:a="http://schemas.openxmlformats.org/drawingml/2006/main" name="2_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Template Starter Blue - February 2020_v6" id="{071E01FD-2079-42F8-8403-F72D98F421C4}" vid="{4AE5ECA4-1508-4F7F-B9BC-6CD0E5E51A63}"/>
    </a:ext>
  </a:extLst>
</a:theme>
</file>

<file path=ppt/theme/theme5.xml><?xml version="1.0" encoding="utf-8"?>
<a:theme xmlns:a="http://schemas.openxmlformats.org/drawingml/2006/main" name="1_Black Template">
  <a:themeElements>
    <a:clrScheme name="TS_20_Blue on Black">
      <a:dk1>
        <a:srgbClr val="000000"/>
      </a:dk1>
      <a:lt1>
        <a:srgbClr val="FFFFFF"/>
      </a:lt1>
      <a:dk2>
        <a:srgbClr val="243A5E"/>
      </a:dk2>
      <a:lt2>
        <a:srgbClr val="E6E6E6"/>
      </a:lt2>
      <a:accent1>
        <a:srgbClr val="50E6FF"/>
      </a:accent1>
      <a:accent2>
        <a:srgbClr val="0078D4"/>
      </a:accent2>
      <a:accent3>
        <a:srgbClr val="243A5E"/>
      </a:accent3>
      <a:accent4>
        <a:srgbClr val="30E5D0"/>
      </a:accent4>
      <a:accent5>
        <a:srgbClr val="00857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Microsoft brand template_WHITE_Blue_Accent.potx" id="{D66F7511-47FD-43CB-A804-3BD691A97EAD}" vid="{5E227C23-4ECD-456A-8393-399A513A27CA}"/>
    </a:ext>
  </a:extLst>
</a:theme>
</file>

<file path=ppt/theme/theme6.xml><?xml version="1.0" encoding="utf-8"?>
<a:theme xmlns:a="http://schemas.openxmlformats.org/drawingml/2006/main" name="C+E Azure 2018">
  <a:themeElements>
    <a:clrScheme name="Custom 1">
      <a:dk1>
        <a:srgbClr val="000000"/>
      </a:dk1>
      <a:lt1>
        <a:srgbClr val="FFFFFF"/>
      </a:lt1>
      <a:dk2>
        <a:srgbClr val="3C3C41"/>
      </a:dk2>
      <a:lt2>
        <a:srgbClr val="EBEBEB"/>
      </a:lt2>
      <a:accent1>
        <a:srgbClr val="0078D3"/>
      </a:accent1>
      <a:accent2>
        <a:srgbClr val="50E6FF"/>
      </a:accent2>
      <a:accent3>
        <a:srgbClr val="3C3C41"/>
      </a:accent3>
      <a:accent4>
        <a:srgbClr val="757579"/>
      </a:accent4>
      <a:accent5>
        <a:srgbClr val="EBEBEB"/>
      </a:accent5>
      <a:accent6>
        <a:srgbClr val="FFFFFF"/>
      </a:accent6>
      <a:hlink>
        <a:srgbClr val="0078D3"/>
      </a:hlink>
      <a:folHlink>
        <a:srgbClr val="50E6FF"/>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1_WelcomeDoc">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Segoe 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15684348_TF10001108" id="{D857639A-5630-4BD0-ACF0-62B23A594B8A}" vid="{2A6161B3-565C-4FCB-AEA5-726434220644}"/>
    </a:ext>
  </a:extLst>
</a:theme>
</file>

<file path=ppt/theme/theme8.xml><?xml version="1.0" encoding="utf-8"?>
<a:theme xmlns:a="http://schemas.openxmlformats.org/drawingml/2006/main" name="2_WelcomeDoc">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Segoe 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15684348_TF10001108" id="{D857639A-5630-4BD0-ACF0-62B23A594B8A}" vid="{2A6161B3-565C-4FCB-AEA5-726434220644}"/>
    </a:ext>
  </a:extLst>
</a:theme>
</file>

<file path=ppt/theme/theme9.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2603</TotalTime>
  <Words>2746</Words>
  <Application>Microsoft Office PowerPoint</Application>
  <PresentationFormat>와이드스크린</PresentationFormat>
  <Paragraphs>607</Paragraphs>
  <Slides>61</Slides>
  <Notes>12</Notes>
  <HiddenSlides>0</HiddenSlides>
  <MMClips>0</MMClips>
  <ScaleCrop>false</ScaleCrop>
  <HeadingPairs>
    <vt:vector size="6" baseType="variant">
      <vt:variant>
        <vt:lpstr>사용한 글꼴</vt:lpstr>
      </vt:variant>
      <vt:variant>
        <vt:i4>13</vt:i4>
      </vt:variant>
      <vt:variant>
        <vt:lpstr>테마</vt:lpstr>
      </vt:variant>
      <vt:variant>
        <vt:i4>8</vt:i4>
      </vt:variant>
      <vt:variant>
        <vt:lpstr>슬라이드 제목</vt:lpstr>
      </vt:variant>
      <vt:variant>
        <vt:i4>61</vt:i4>
      </vt:variant>
    </vt:vector>
  </HeadingPairs>
  <TitlesOfParts>
    <vt:vector size="82" baseType="lpstr">
      <vt:lpstr>Abadi</vt:lpstr>
      <vt:lpstr>굴림</vt:lpstr>
      <vt:lpstr>나눔스퀘어</vt:lpstr>
      <vt:lpstr>나눔스퀘어 ExtraBold</vt:lpstr>
      <vt:lpstr>맑은 고딕</vt:lpstr>
      <vt:lpstr>Arial</vt:lpstr>
      <vt:lpstr>Calibri</vt:lpstr>
      <vt:lpstr>Consolas</vt:lpstr>
      <vt:lpstr>Segoe UI</vt:lpstr>
      <vt:lpstr>Segoe UI Semibold</vt:lpstr>
      <vt:lpstr>Segoe UI Semilight</vt:lpstr>
      <vt:lpstr>Times New Roman</vt:lpstr>
      <vt:lpstr>Wingdings</vt:lpstr>
      <vt:lpstr>Office 테마</vt:lpstr>
      <vt:lpstr>Dynamics 365</vt:lpstr>
      <vt:lpstr>3_Microsoft 365 PPT Template - 2018</vt:lpstr>
      <vt:lpstr>2_White Template</vt:lpstr>
      <vt:lpstr>1_Black Template</vt:lpstr>
      <vt:lpstr>C+E Azure 2018</vt:lpstr>
      <vt:lpstr>1_WelcomeDoc</vt:lpstr>
      <vt:lpstr>2_WelcomeDoc</vt:lpstr>
      <vt:lpstr>PowerPoint 프레젠테이션</vt:lpstr>
      <vt:lpstr>PowerPoint 프레젠테이션</vt:lpstr>
      <vt:lpstr>PowerPoint 프레젠테이션</vt:lpstr>
      <vt:lpstr>PowerPoint 프레젠테이션</vt:lpstr>
      <vt:lpstr>AWS free tier</vt:lpstr>
      <vt:lpstr>AWS EC2</vt:lpstr>
      <vt:lpstr>AWS</vt:lpstr>
      <vt:lpstr>PowerPoint 프레젠테이션</vt:lpstr>
      <vt:lpstr>PowerPoint 프레젠테이션</vt:lpstr>
      <vt:lpstr>EC2 생성</vt:lpstr>
      <vt:lpstr>putty</vt:lpstr>
      <vt:lpstr>EC2 - webserver</vt:lpstr>
      <vt:lpstr>EC2 - webserver</vt:lpstr>
      <vt:lpstr>. Elastic IP  &amp; instance scale up</vt:lpstr>
      <vt:lpstr>EC2 - stress test</vt:lpstr>
      <vt:lpstr>EC2 – ELB (Elastic Load Balance)</vt:lpstr>
      <vt:lpstr>Hands-on</vt:lpstr>
      <vt:lpstr>Python3 in EC2 </vt:lpstr>
      <vt:lpstr>PowerPoint 프레젠테이션</vt:lpstr>
      <vt:lpstr>AWS S3</vt:lpstr>
      <vt:lpstr>S3</vt:lpstr>
      <vt:lpstr>PowerPoint 프레젠테이션</vt:lpstr>
      <vt:lpstr>PowerPoint 프레젠테이션</vt:lpstr>
      <vt:lpstr>PowerPoint 프레젠테이션</vt:lpstr>
      <vt:lpstr>AWS RDS : Relational Database Service </vt:lpstr>
      <vt:lpstr>PowerPoint 프레젠테이션</vt:lpstr>
      <vt:lpstr>PowerPoint 프레젠테이션</vt:lpstr>
      <vt:lpstr>PowerPoint 프레젠테이션</vt:lpstr>
      <vt:lpstr>DB 서버 접근</vt:lpstr>
      <vt:lpstr>EC2 에서 RDS 접근 </vt:lpstr>
      <vt:lpstr>RDS</vt:lpstr>
      <vt:lpstr>mysql/mariadb</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AWS Lambda : Serverless function</vt:lpstr>
      <vt:lpstr>Download /chrome 웹 스토어</vt:lpstr>
      <vt:lpstr>Lambda</vt:lpstr>
      <vt:lpstr>PowerPoint 프레젠테이션</vt:lpstr>
      <vt:lpstr>API-Gateway</vt:lpstr>
      <vt:lpstr>IAM</vt:lpstr>
      <vt:lpstr>S3 – lambda - dynamodb</vt:lpstr>
      <vt:lpstr>PowerPoint 프레젠테이션</vt:lpstr>
      <vt:lpstr>PowerPoint 프레젠테이션</vt:lpstr>
      <vt:lpstr>AWS Kinesis</vt:lpstr>
      <vt:lpstr>PowerPoint 프레젠테이션</vt:lpstr>
      <vt:lpstr>PowerPoint 프레젠테이션</vt:lpstr>
      <vt:lpstr>PowerPoint 프레젠테이션</vt:lpstr>
      <vt:lpstr>PowerPoint 프레젠테이션</vt:lpstr>
      <vt:lpstr>PowerPoint 프레젠테이션</vt:lpstr>
      <vt:lpstr>Python3 in EC2 </vt:lpstr>
      <vt:lpstr>Hands-on</vt:lpstr>
      <vt:lpstr>PowerPoint 프레젠테이션</vt:lpstr>
      <vt:lpstr>PowerPoint 프레젠테이션</vt:lpstr>
      <vt:lpstr>PowerPoint 프레젠테이션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Saebyeol Yu</dc:creator>
  <cp:lastModifiedBy>cwro</cp:lastModifiedBy>
  <cp:revision>205</cp:revision>
  <dcterms:created xsi:type="dcterms:W3CDTF">2019-12-23T00:32:35Z</dcterms:created>
  <dcterms:modified xsi:type="dcterms:W3CDTF">2021-07-25T13:09:34Z</dcterms:modified>
</cp:coreProperties>
</file>